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337" r:id="rId3"/>
    <p:sldId id="330" r:id="rId4"/>
    <p:sldId id="259" r:id="rId5"/>
    <p:sldId id="380" r:id="rId6"/>
    <p:sldId id="332" r:id="rId7"/>
    <p:sldId id="261" r:id="rId8"/>
    <p:sldId id="331" r:id="rId9"/>
    <p:sldId id="365" r:id="rId10"/>
    <p:sldId id="310" r:id="rId11"/>
    <p:sldId id="352" r:id="rId12"/>
    <p:sldId id="353" r:id="rId13"/>
    <p:sldId id="354" r:id="rId14"/>
    <p:sldId id="355" r:id="rId15"/>
    <p:sldId id="356" r:id="rId16"/>
    <p:sldId id="357" r:id="rId17"/>
    <p:sldId id="358" r:id="rId18"/>
    <p:sldId id="359" r:id="rId19"/>
    <p:sldId id="263"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60" r:id="rId49"/>
    <p:sldId id="381" r:id="rId50"/>
    <p:sldId id="340" r:id="rId51"/>
    <p:sldId id="341" r:id="rId52"/>
    <p:sldId id="342" r:id="rId53"/>
    <p:sldId id="343" r:id="rId54"/>
    <p:sldId id="344" r:id="rId55"/>
    <p:sldId id="345" r:id="rId56"/>
    <p:sldId id="346" r:id="rId57"/>
    <p:sldId id="347" r:id="rId58"/>
    <p:sldId id="348" r:id="rId59"/>
    <p:sldId id="349" r:id="rId60"/>
    <p:sldId id="350" r:id="rId61"/>
    <p:sldId id="322" r:id="rId62"/>
    <p:sldId id="323" r:id="rId63"/>
    <p:sldId id="326" r:id="rId64"/>
    <p:sldId id="382" r:id="rId65"/>
    <p:sldId id="361" r:id="rId66"/>
    <p:sldId id="367" r:id="rId67"/>
    <p:sldId id="368" r:id="rId68"/>
    <p:sldId id="369" r:id="rId69"/>
    <p:sldId id="370" r:id="rId70"/>
    <p:sldId id="366" r:id="rId71"/>
    <p:sldId id="375" r:id="rId72"/>
    <p:sldId id="383" r:id="rId73"/>
    <p:sldId id="362" r:id="rId74"/>
    <p:sldId id="377" r:id="rId75"/>
    <p:sldId id="378" r:id="rId76"/>
    <p:sldId id="379" r:id="rId77"/>
    <p:sldId id="376" r:id="rId78"/>
    <p:sldId id="320" r:id="rId79"/>
    <p:sldId id="384"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00"/>
    <a:srgbClr val="808000"/>
    <a:srgbClr val="9446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1104"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324C48-AC85-462A-9DD0-0649C8AD5551}" type="doc">
      <dgm:prSet loTypeId="urn:microsoft.com/office/officeart/2005/8/layout/chevron1" loCatId="process" qsTypeId="urn:microsoft.com/office/officeart/2005/8/quickstyle/simple1" qsCatId="simple" csTypeId="urn:microsoft.com/office/officeart/2005/8/colors/accent1_2" csCatId="accent1" phldr="1"/>
      <dgm:spPr/>
    </dgm:pt>
    <dgm:pt modelId="{F61FB644-1540-43BA-80AE-4E1A01C25E82}">
      <dgm:prSet phldrT="[Text]"/>
      <dgm:spPr/>
      <dgm:t>
        <a:bodyPr/>
        <a:lstStyle/>
        <a:p>
          <a:r>
            <a:rPr lang="en-US" dirty="0"/>
            <a:t>Extract</a:t>
          </a:r>
        </a:p>
      </dgm:t>
    </dgm:pt>
    <dgm:pt modelId="{37362D85-84EA-4855-AA4F-829B9276AEFF}" type="parTrans" cxnId="{8301D594-A123-4663-8DED-C8933211CB9F}">
      <dgm:prSet/>
      <dgm:spPr/>
      <dgm:t>
        <a:bodyPr/>
        <a:lstStyle/>
        <a:p>
          <a:endParaRPr lang="en-US"/>
        </a:p>
      </dgm:t>
    </dgm:pt>
    <dgm:pt modelId="{8FE023D4-2814-4DE5-B2EA-6C91EFA34C84}" type="sibTrans" cxnId="{8301D594-A123-4663-8DED-C8933211CB9F}">
      <dgm:prSet/>
      <dgm:spPr/>
      <dgm:t>
        <a:bodyPr/>
        <a:lstStyle/>
        <a:p>
          <a:endParaRPr lang="en-US"/>
        </a:p>
      </dgm:t>
    </dgm:pt>
    <dgm:pt modelId="{1C7B54D2-F712-493B-8FCF-83F1C1734716}">
      <dgm:prSet phldrT="[Text]"/>
      <dgm:spPr/>
      <dgm:t>
        <a:bodyPr/>
        <a:lstStyle/>
        <a:p>
          <a:r>
            <a:rPr lang="en-US" dirty="0"/>
            <a:t>Summarize</a:t>
          </a:r>
        </a:p>
      </dgm:t>
    </dgm:pt>
    <dgm:pt modelId="{7CC4169F-5FA5-4B03-8528-574151C0B5A0}" type="parTrans" cxnId="{A03EEE4D-9A2C-4570-810C-ACB40FBFB305}">
      <dgm:prSet/>
      <dgm:spPr/>
      <dgm:t>
        <a:bodyPr/>
        <a:lstStyle/>
        <a:p>
          <a:endParaRPr lang="en-US"/>
        </a:p>
      </dgm:t>
    </dgm:pt>
    <dgm:pt modelId="{2039D639-20CA-4382-8CB3-CE4B85EBD1B8}" type="sibTrans" cxnId="{A03EEE4D-9A2C-4570-810C-ACB40FBFB305}">
      <dgm:prSet/>
      <dgm:spPr/>
      <dgm:t>
        <a:bodyPr/>
        <a:lstStyle/>
        <a:p>
          <a:endParaRPr lang="en-US"/>
        </a:p>
      </dgm:t>
    </dgm:pt>
    <dgm:pt modelId="{F761F40A-EEB5-4209-885C-36AA650DF234}">
      <dgm:prSet phldrT="[Text]"/>
      <dgm:spPr/>
      <dgm:t>
        <a:bodyPr/>
        <a:lstStyle/>
        <a:p>
          <a:r>
            <a:rPr lang="en-US" dirty="0"/>
            <a:t>Layout</a:t>
          </a:r>
        </a:p>
      </dgm:t>
    </dgm:pt>
    <dgm:pt modelId="{96A88397-3587-4745-A6CE-05F556EA7F76}" type="parTrans" cxnId="{1B44690B-D2BC-4227-88CB-BB193A0FD8DC}">
      <dgm:prSet/>
      <dgm:spPr/>
      <dgm:t>
        <a:bodyPr/>
        <a:lstStyle/>
        <a:p>
          <a:endParaRPr lang="en-US"/>
        </a:p>
      </dgm:t>
    </dgm:pt>
    <dgm:pt modelId="{49650CDF-4486-4ADA-9D68-D25429E4B483}" type="sibTrans" cxnId="{1B44690B-D2BC-4227-88CB-BB193A0FD8DC}">
      <dgm:prSet/>
      <dgm:spPr/>
      <dgm:t>
        <a:bodyPr/>
        <a:lstStyle/>
        <a:p>
          <a:endParaRPr lang="en-US"/>
        </a:p>
      </dgm:t>
    </dgm:pt>
    <dgm:pt modelId="{C9DAFF1C-7581-48C8-AF7A-72785CEF3BFB}">
      <dgm:prSet phldrT="[Text]"/>
      <dgm:spPr/>
      <dgm:t>
        <a:bodyPr/>
        <a:lstStyle/>
        <a:p>
          <a:r>
            <a:rPr lang="en-US" dirty="0"/>
            <a:t>Browse</a:t>
          </a:r>
        </a:p>
      </dgm:t>
    </dgm:pt>
    <dgm:pt modelId="{E3E222F5-F4D7-4396-9FA5-8313603973FA}" type="parTrans" cxnId="{B9E54507-35F6-4BCA-A3C9-3DAF3BB57AA5}">
      <dgm:prSet/>
      <dgm:spPr/>
      <dgm:t>
        <a:bodyPr/>
        <a:lstStyle/>
        <a:p>
          <a:endParaRPr lang="en-US"/>
        </a:p>
      </dgm:t>
    </dgm:pt>
    <dgm:pt modelId="{E6F37835-EEE4-4590-BB6E-CC50733411BA}" type="sibTrans" cxnId="{B9E54507-35F6-4BCA-A3C9-3DAF3BB57AA5}">
      <dgm:prSet/>
      <dgm:spPr/>
      <dgm:t>
        <a:bodyPr/>
        <a:lstStyle/>
        <a:p>
          <a:endParaRPr lang="en-US"/>
        </a:p>
      </dgm:t>
    </dgm:pt>
    <dgm:pt modelId="{262F32E6-8E44-4A0A-A9B2-C5F16E36DCAF}" type="pres">
      <dgm:prSet presAssocID="{C4324C48-AC85-462A-9DD0-0649C8AD5551}" presName="Name0" presStyleCnt="0">
        <dgm:presLayoutVars>
          <dgm:dir/>
          <dgm:animLvl val="lvl"/>
          <dgm:resizeHandles val="exact"/>
        </dgm:presLayoutVars>
      </dgm:prSet>
      <dgm:spPr/>
    </dgm:pt>
    <dgm:pt modelId="{EE502F7E-DC2C-4F1D-9C46-A1758B992A85}" type="pres">
      <dgm:prSet presAssocID="{F61FB644-1540-43BA-80AE-4E1A01C25E82}" presName="parTxOnly" presStyleLbl="node1" presStyleIdx="0" presStyleCnt="4">
        <dgm:presLayoutVars>
          <dgm:chMax val="0"/>
          <dgm:chPref val="0"/>
          <dgm:bulletEnabled val="1"/>
        </dgm:presLayoutVars>
      </dgm:prSet>
      <dgm:spPr/>
    </dgm:pt>
    <dgm:pt modelId="{F78A1F89-A418-4B49-A15F-2BADF8CD8CC7}" type="pres">
      <dgm:prSet presAssocID="{8FE023D4-2814-4DE5-B2EA-6C91EFA34C84}" presName="parTxOnlySpace" presStyleCnt="0"/>
      <dgm:spPr/>
    </dgm:pt>
    <dgm:pt modelId="{033626C6-C646-4F97-977C-1D269F9432DA}" type="pres">
      <dgm:prSet presAssocID="{1C7B54D2-F712-493B-8FCF-83F1C1734716}" presName="parTxOnly" presStyleLbl="node1" presStyleIdx="1" presStyleCnt="4">
        <dgm:presLayoutVars>
          <dgm:chMax val="0"/>
          <dgm:chPref val="0"/>
          <dgm:bulletEnabled val="1"/>
        </dgm:presLayoutVars>
      </dgm:prSet>
      <dgm:spPr/>
    </dgm:pt>
    <dgm:pt modelId="{FF26DEE9-0FCA-43DF-8073-45D68B188DBD}" type="pres">
      <dgm:prSet presAssocID="{2039D639-20CA-4382-8CB3-CE4B85EBD1B8}" presName="parTxOnlySpace" presStyleCnt="0"/>
      <dgm:spPr/>
    </dgm:pt>
    <dgm:pt modelId="{0FE3B689-9673-4022-9151-FBF34A225404}" type="pres">
      <dgm:prSet presAssocID="{F761F40A-EEB5-4209-885C-36AA650DF234}" presName="parTxOnly" presStyleLbl="node1" presStyleIdx="2" presStyleCnt="4">
        <dgm:presLayoutVars>
          <dgm:chMax val="0"/>
          <dgm:chPref val="0"/>
          <dgm:bulletEnabled val="1"/>
        </dgm:presLayoutVars>
      </dgm:prSet>
      <dgm:spPr/>
    </dgm:pt>
    <dgm:pt modelId="{96D62D70-9C07-44C0-BA15-91AF675E2095}" type="pres">
      <dgm:prSet presAssocID="{49650CDF-4486-4ADA-9D68-D25429E4B483}" presName="parTxOnlySpace" presStyleCnt="0"/>
      <dgm:spPr/>
    </dgm:pt>
    <dgm:pt modelId="{718A2BCD-AA11-4FBC-9915-FFB0F2872E4E}" type="pres">
      <dgm:prSet presAssocID="{C9DAFF1C-7581-48C8-AF7A-72785CEF3BFB}" presName="parTxOnly" presStyleLbl="node1" presStyleIdx="3" presStyleCnt="4">
        <dgm:presLayoutVars>
          <dgm:chMax val="0"/>
          <dgm:chPref val="0"/>
          <dgm:bulletEnabled val="1"/>
        </dgm:presLayoutVars>
      </dgm:prSet>
      <dgm:spPr/>
    </dgm:pt>
  </dgm:ptLst>
  <dgm:cxnLst>
    <dgm:cxn modelId="{B9E54507-35F6-4BCA-A3C9-3DAF3BB57AA5}" srcId="{C4324C48-AC85-462A-9DD0-0649C8AD5551}" destId="{C9DAFF1C-7581-48C8-AF7A-72785CEF3BFB}" srcOrd="3" destOrd="0" parTransId="{E3E222F5-F4D7-4396-9FA5-8313603973FA}" sibTransId="{E6F37835-EEE4-4590-BB6E-CC50733411BA}"/>
    <dgm:cxn modelId="{1B44690B-D2BC-4227-88CB-BB193A0FD8DC}" srcId="{C4324C48-AC85-462A-9DD0-0649C8AD5551}" destId="{F761F40A-EEB5-4209-885C-36AA650DF234}" srcOrd="2" destOrd="0" parTransId="{96A88397-3587-4745-A6CE-05F556EA7F76}" sibTransId="{49650CDF-4486-4ADA-9D68-D25429E4B483}"/>
    <dgm:cxn modelId="{7076901F-BAC1-4E78-B0ED-34997D797EC8}" type="presOf" srcId="{C4324C48-AC85-462A-9DD0-0649C8AD5551}" destId="{262F32E6-8E44-4A0A-A9B2-C5F16E36DCAF}" srcOrd="0" destOrd="0" presId="urn:microsoft.com/office/officeart/2005/8/layout/chevron1"/>
    <dgm:cxn modelId="{410E8327-C1FA-41E6-9F67-49587AF41AED}" type="presOf" srcId="{1C7B54D2-F712-493B-8FCF-83F1C1734716}" destId="{033626C6-C646-4F97-977C-1D269F9432DA}" srcOrd="0" destOrd="0" presId="urn:microsoft.com/office/officeart/2005/8/layout/chevron1"/>
    <dgm:cxn modelId="{8C4E253C-9032-4F8B-B8D8-03DA978056F1}" type="presOf" srcId="{F61FB644-1540-43BA-80AE-4E1A01C25E82}" destId="{EE502F7E-DC2C-4F1D-9C46-A1758B992A85}" srcOrd="0" destOrd="0" presId="urn:microsoft.com/office/officeart/2005/8/layout/chevron1"/>
    <dgm:cxn modelId="{684F706B-6F89-4406-90A4-32363BD4E956}" type="presOf" srcId="{F761F40A-EEB5-4209-885C-36AA650DF234}" destId="{0FE3B689-9673-4022-9151-FBF34A225404}" srcOrd="0" destOrd="0" presId="urn:microsoft.com/office/officeart/2005/8/layout/chevron1"/>
    <dgm:cxn modelId="{A03EEE4D-9A2C-4570-810C-ACB40FBFB305}" srcId="{C4324C48-AC85-462A-9DD0-0649C8AD5551}" destId="{1C7B54D2-F712-493B-8FCF-83F1C1734716}" srcOrd="1" destOrd="0" parTransId="{7CC4169F-5FA5-4B03-8528-574151C0B5A0}" sibTransId="{2039D639-20CA-4382-8CB3-CE4B85EBD1B8}"/>
    <dgm:cxn modelId="{8301D594-A123-4663-8DED-C8933211CB9F}" srcId="{C4324C48-AC85-462A-9DD0-0649C8AD5551}" destId="{F61FB644-1540-43BA-80AE-4E1A01C25E82}" srcOrd="0" destOrd="0" parTransId="{37362D85-84EA-4855-AA4F-829B9276AEFF}" sibTransId="{8FE023D4-2814-4DE5-B2EA-6C91EFA34C84}"/>
    <dgm:cxn modelId="{EAC09895-4E98-4A95-BEFC-D6BEFC8E900B}" type="presOf" srcId="{C9DAFF1C-7581-48C8-AF7A-72785CEF3BFB}" destId="{718A2BCD-AA11-4FBC-9915-FFB0F2872E4E}" srcOrd="0" destOrd="0" presId="urn:microsoft.com/office/officeart/2005/8/layout/chevron1"/>
    <dgm:cxn modelId="{B806E80C-C18D-4F86-93D8-C74E4572E4C5}" type="presParOf" srcId="{262F32E6-8E44-4A0A-A9B2-C5F16E36DCAF}" destId="{EE502F7E-DC2C-4F1D-9C46-A1758B992A85}" srcOrd="0" destOrd="0" presId="urn:microsoft.com/office/officeart/2005/8/layout/chevron1"/>
    <dgm:cxn modelId="{314B4B26-FBE8-4EAF-B5D1-A6BC7C9A5F71}" type="presParOf" srcId="{262F32E6-8E44-4A0A-A9B2-C5F16E36DCAF}" destId="{F78A1F89-A418-4B49-A15F-2BADF8CD8CC7}" srcOrd="1" destOrd="0" presId="urn:microsoft.com/office/officeart/2005/8/layout/chevron1"/>
    <dgm:cxn modelId="{01E8DCEC-FB9A-470E-B981-6CDD119A2B35}" type="presParOf" srcId="{262F32E6-8E44-4A0A-A9B2-C5F16E36DCAF}" destId="{033626C6-C646-4F97-977C-1D269F9432DA}" srcOrd="2" destOrd="0" presId="urn:microsoft.com/office/officeart/2005/8/layout/chevron1"/>
    <dgm:cxn modelId="{45829019-DB2A-4E4A-9B5E-FDC568C97671}" type="presParOf" srcId="{262F32E6-8E44-4A0A-A9B2-C5F16E36DCAF}" destId="{FF26DEE9-0FCA-43DF-8073-45D68B188DBD}" srcOrd="3" destOrd="0" presId="urn:microsoft.com/office/officeart/2005/8/layout/chevron1"/>
    <dgm:cxn modelId="{E1BDBAC0-FF24-4FAC-89ED-EF3D3C1328A3}" type="presParOf" srcId="{262F32E6-8E44-4A0A-A9B2-C5F16E36DCAF}" destId="{0FE3B689-9673-4022-9151-FBF34A225404}" srcOrd="4" destOrd="0" presId="urn:microsoft.com/office/officeart/2005/8/layout/chevron1"/>
    <dgm:cxn modelId="{29ED1E0E-A38E-47FF-8CEA-BFD07B17AE97}" type="presParOf" srcId="{262F32E6-8E44-4A0A-A9B2-C5F16E36DCAF}" destId="{96D62D70-9C07-44C0-BA15-91AF675E2095}" srcOrd="5" destOrd="0" presId="urn:microsoft.com/office/officeart/2005/8/layout/chevron1"/>
    <dgm:cxn modelId="{75061D59-5B51-4CE4-840D-6D86506CD44A}" type="presParOf" srcId="{262F32E6-8E44-4A0A-A9B2-C5F16E36DCAF}" destId="{718A2BCD-AA11-4FBC-9915-FFB0F2872E4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324C48-AC85-462A-9DD0-0649C8AD5551}" type="doc">
      <dgm:prSet loTypeId="urn:microsoft.com/office/officeart/2005/8/layout/chevron1" loCatId="process" qsTypeId="urn:microsoft.com/office/officeart/2005/8/quickstyle/simple1" qsCatId="simple" csTypeId="urn:microsoft.com/office/officeart/2005/8/colors/accent1_2" csCatId="accent1" phldr="1"/>
      <dgm:spPr/>
    </dgm:pt>
    <dgm:pt modelId="{F61FB644-1540-43BA-80AE-4E1A01C25E82}">
      <dgm:prSet phldrT="[Text]"/>
      <dgm:spPr>
        <a:solidFill>
          <a:schemeClr val="accent2"/>
        </a:solidFill>
      </dgm:spPr>
      <dgm:t>
        <a:bodyPr/>
        <a:lstStyle/>
        <a:p>
          <a:r>
            <a:rPr lang="en-US" dirty="0"/>
            <a:t>Extract</a:t>
          </a:r>
        </a:p>
      </dgm:t>
    </dgm:pt>
    <dgm:pt modelId="{37362D85-84EA-4855-AA4F-829B9276AEFF}" type="parTrans" cxnId="{8301D594-A123-4663-8DED-C8933211CB9F}">
      <dgm:prSet/>
      <dgm:spPr/>
      <dgm:t>
        <a:bodyPr/>
        <a:lstStyle/>
        <a:p>
          <a:endParaRPr lang="en-US"/>
        </a:p>
      </dgm:t>
    </dgm:pt>
    <dgm:pt modelId="{8FE023D4-2814-4DE5-B2EA-6C91EFA34C84}" type="sibTrans" cxnId="{8301D594-A123-4663-8DED-C8933211CB9F}">
      <dgm:prSet/>
      <dgm:spPr/>
      <dgm:t>
        <a:bodyPr/>
        <a:lstStyle/>
        <a:p>
          <a:endParaRPr lang="en-US"/>
        </a:p>
      </dgm:t>
    </dgm:pt>
    <dgm:pt modelId="{1C7B54D2-F712-493B-8FCF-83F1C1734716}">
      <dgm:prSet phldrT="[Text]"/>
      <dgm:spPr/>
      <dgm:t>
        <a:bodyPr/>
        <a:lstStyle/>
        <a:p>
          <a:r>
            <a:rPr lang="en-US" dirty="0"/>
            <a:t>Summarize</a:t>
          </a:r>
        </a:p>
      </dgm:t>
    </dgm:pt>
    <dgm:pt modelId="{7CC4169F-5FA5-4B03-8528-574151C0B5A0}" type="parTrans" cxnId="{A03EEE4D-9A2C-4570-810C-ACB40FBFB305}">
      <dgm:prSet/>
      <dgm:spPr/>
      <dgm:t>
        <a:bodyPr/>
        <a:lstStyle/>
        <a:p>
          <a:endParaRPr lang="en-US"/>
        </a:p>
      </dgm:t>
    </dgm:pt>
    <dgm:pt modelId="{2039D639-20CA-4382-8CB3-CE4B85EBD1B8}" type="sibTrans" cxnId="{A03EEE4D-9A2C-4570-810C-ACB40FBFB305}">
      <dgm:prSet/>
      <dgm:spPr/>
      <dgm:t>
        <a:bodyPr/>
        <a:lstStyle/>
        <a:p>
          <a:endParaRPr lang="en-US"/>
        </a:p>
      </dgm:t>
    </dgm:pt>
    <dgm:pt modelId="{F761F40A-EEB5-4209-885C-36AA650DF234}">
      <dgm:prSet phldrT="[Text]"/>
      <dgm:spPr/>
      <dgm:t>
        <a:bodyPr/>
        <a:lstStyle/>
        <a:p>
          <a:r>
            <a:rPr lang="en-US" dirty="0"/>
            <a:t>Layout</a:t>
          </a:r>
        </a:p>
      </dgm:t>
    </dgm:pt>
    <dgm:pt modelId="{96A88397-3587-4745-A6CE-05F556EA7F76}" type="parTrans" cxnId="{1B44690B-D2BC-4227-88CB-BB193A0FD8DC}">
      <dgm:prSet/>
      <dgm:spPr/>
      <dgm:t>
        <a:bodyPr/>
        <a:lstStyle/>
        <a:p>
          <a:endParaRPr lang="en-US"/>
        </a:p>
      </dgm:t>
    </dgm:pt>
    <dgm:pt modelId="{49650CDF-4486-4ADA-9D68-D25429E4B483}" type="sibTrans" cxnId="{1B44690B-D2BC-4227-88CB-BB193A0FD8DC}">
      <dgm:prSet/>
      <dgm:spPr/>
      <dgm:t>
        <a:bodyPr/>
        <a:lstStyle/>
        <a:p>
          <a:endParaRPr lang="en-US"/>
        </a:p>
      </dgm:t>
    </dgm:pt>
    <dgm:pt modelId="{C9DAFF1C-7581-48C8-AF7A-72785CEF3BFB}">
      <dgm:prSet phldrT="[Text]"/>
      <dgm:spPr/>
      <dgm:t>
        <a:bodyPr/>
        <a:lstStyle/>
        <a:p>
          <a:r>
            <a:rPr lang="en-US" dirty="0"/>
            <a:t>Browse</a:t>
          </a:r>
        </a:p>
      </dgm:t>
    </dgm:pt>
    <dgm:pt modelId="{E3E222F5-F4D7-4396-9FA5-8313603973FA}" type="parTrans" cxnId="{B9E54507-35F6-4BCA-A3C9-3DAF3BB57AA5}">
      <dgm:prSet/>
      <dgm:spPr/>
      <dgm:t>
        <a:bodyPr/>
        <a:lstStyle/>
        <a:p>
          <a:endParaRPr lang="en-US"/>
        </a:p>
      </dgm:t>
    </dgm:pt>
    <dgm:pt modelId="{E6F37835-EEE4-4590-BB6E-CC50733411BA}" type="sibTrans" cxnId="{B9E54507-35F6-4BCA-A3C9-3DAF3BB57AA5}">
      <dgm:prSet/>
      <dgm:spPr/>
      <dgm:t>
        <a:bodyPr/>
        <a:lstStyle/>
        <a:p>
          <a:endParaRPr lang="en-US"/>
        </a:p>
      </dgm:t>
    </dgm:pt>
    <dgm:pt modelId="{262F32E6-8E44-4A0A-A9B2-C5F16E36DCAF}" type="pres">
      <dgm:prSet presAssocID="{C4324C48-AC85-462A-9DD0-0649C8AD5551}" presName="Name0" presStyleCnt="0">
        <dgm:presLayoutVars>
          <dgm:dir/>
          <dgm:animLvl val="lvl"/>
          <dgm:resizeHandles val="exact"/>
        </dgm:presLayoutVars>
      </dgm:prSet>
      <dgm:spPr/>
    </dgm:pt>
    <dgm:pt modelId="{EE502F7E-DC2C-4F1D-9C46-A1758B992A85}" type="pres">
      <dgm:prSet presAssocID="{F61FB644-1540-43BA-80AE-4E1A01C25E82}" presName="parTxOnly" presStyleLbl="node1" presStyleIdx="0" presStyleCnt="4">
        <dgm:presLayoutVars>
          <dgm:chMax val="0"/>
          <dgm:chPref val="0"/>
          <dgm:bulletEnabled val="1"/>
        </dgm:presLayoutVars>
      </dgm:prSet>
      <dgm:spPr/>
    </dgm:pt>
    <dgm:pt modelId="{F78A1F89-A418-4B49-A15F-2BADF8CD8CC7}" type="pres">
      <dgm:prSet presAssocID="{8FE023D4-2814-4DE5-B2EA-6C91EFA34C84}" presName="parTxOnlySpace" presStyleCnt="0"/>
      <dgm:spPr/>
    </dgm:pt>
    <dgm:pt modelId="{033626C6-C646-4F97-977C-1D269F9432DA}" type="pres">
      <dgm:prSet presAssocID="{1C7B54D2-F712-493B-8FCF-83F1C1734716}" presName="parTxOnly" presStyleLbl="node1" presStyleIdx="1" presStyleCnt="4">
        <dgm:presLayoutVars>
          <dgm:chMax val="0"/>
          <dgm:chPref val="0"/>
          <dgm:bulletEnabled val="1"/>
        </dgm:presLayoutVars>
      </dgm:prSet>
      <dgm:spPr/>
    </dgm:pt>
    <dgm:pt modelId="{FF26DEE9-0FCA-43DF-8073-45D68B188DBD}" type="pres">
      <dgm:prSet presAssocID="{2039D639-20CA-4382-8CB3-CE4B85EBD1B8}" presName="parTxOnlySpace" presStyleCnt="0"/>
      <dgm:spPr/>
    </dgm:pt>
    <dgm:pt modelId="{0FE3B689-9673-4022-9151-FBF34A225404}" type="pres">
      <dgm:prSet presAssocID="{F761F40A-EEB5-4209-885C-36AA650DF234}" presName="parTxOnly" presStyleLbl="node1" presStyleIdx="2" presStyleCnt="4">
        <dgm:presLayoutVars>
          <dgm:chMax val="0"/>
          <dgm:chPref val="0"/>
          <dgm:bulletEnabled val="1"/>
        </dgm:presLayoutVars>
      </dgm:prSet>
      <dgm:spPr/>
    </dgm:pt>
    <dgm:pt modelId="{96D62D70-9C07-44C0-BA15-91AF675E2095}" type="pres">
      <dgm:prSet presAssocID="{49650CDF-4486-4ADA-9D68-D25429E4B483}" presName="parTxOnlySpace" presStyleCnt="0"/>
      <dgm:spPr/>
    </dgm:pt>
    <dgm:pt modelId="{718A2BCD-AA11-4FBC-9915-FFB0F2872E4E}" type="pres">
      <dgm:prSet presAssocID="{C9DAFF1C-7581-48C8-AF7A-72785CEF3BFB}" presName="parTxOnly" presStyleLbl="node1" presStyleIdx="3" presStyleCnt="4">
        <dgm:presLayoutVars>
          <dgm:chMax val="0"/>
          <dgm:chPref val="0"/>
          <dgm:bulletEnabled val="1"/>
        </dgm:presLayoutVars>
      </dgm:prSet>
      <dgm:spPr/>
    </dgm:pt>
  </dgm:ptLst>
  <dgm:cxnLst>
    <dgm:cxn modelId="{B9E54507-35F6-4BCA-A3C9-3DAF3BB57AA5}" srcId="{C4324C48-AC85-462A-9DD0-0649C8AD5551}" destId="{C9DAFF1C-7581-48C8-AF7A-72785CEF3BFB}" srcOrd="3" destOrd="0" parTransId="{E3E222F5-F4D7-4396-9FA5-8313603973FA}" sibTransId="{E6F37835-EEE4-4590-BB6E-CC50733411BA}"/>
    <dgm:cxn modelId="{2B3A7709-8083-4976-8088-947AFAEED65E}" type="presOf" srcId="{F761F40A-EEB5-4209-885C-36AA650DF234}" destId="{0FE3B689-9673-4022-9151-FBF34A225404}" srcOrd="0" destOrd="0" presId="urn:microsoft.com/office/officeart/2005/8/layout/chevron1"/>
    <dgm:cxn modelId="{1B44690B-D2BC-4227-88CB-BB193A0FD8DC}" srcId="{C4324C48-AC85-462A-9DD0-0649C8AD5551}" destId="{F761F40A-EEB5-4209-885C-36AA650DF234}" srcOrd="2" destOrd="0" parTransId="{96A88397-3587-4745-A6CE-05F556EA7F76}" sibTransId="{49650CDF-4486-4ADA-9D68-D25429E4B483}"/>
    <dgm:cxn modelId="{A03EEE4D-9A2C-4570-810C-ACB40FBFB305}" srcId="{C4324C48-AC85-462A-9DD0-0649C8AD5551}" destId="{1C7B54D2-F712-493B-8FCF-83F1C1734716}" srcOrd="1" destOrd="0" parTransId="{7CC4169F-5FA5-4B03-8528-574151C0B5A0}" sibTransId="{2039D639-20CA-4382-8CB3-CE4B85EBD1B8}"/>
    <dgm:cxn modelId="{4848F85A-EF2D-4E13-99F1-012471247306}" type="presOf" srcId="{C4324C48-AC85-462A-9DD0-0649C8AD5551}" destId="{262F32E6-8E44-4A0A-A9B2-C5F16E36DCAF}" srcOrd="0" destOrd="0" presId="urn:microsoft.com/office/officeart/2005/8/layout/chevron1"/>
    <dgm:cxn modelId="{8301D594-A123-4663-8DED-C8933211CB9F}" srcId="{C4324C48-AC85-462A-9DD0-0649C8AD5551}" destId="{F61FB644-1540-43BA-80AE-4E1A01C25E82}" srcOrd="0" destOrd="0" parTransId="{37362D85-84EA-4855-AA4F-829B9276AEFF}" sibTransId="{8FE023D4-2814-4DE5-B2EA-6C91EFA34C84}"/>
    <dgm:cxn modelId="{FEA9B9A4-08A6-4325-9CEB-4ED4AE238BCD}" type="presOf" srcId="{1C7B54D2-F712-493B-8FCF-83F1C1734716}" destId="{033626C6-C646-4F97-977C-1D269F9432DA}" srcOrd="0" destOrd="0" presId="urn:microsoft.com/office/officeart/2005/8/layout/chevron1"/>
    <dgm:cxn modelId="{C826D1B1-28F8-43F5-A565-DAFEFEF651E3}" type="presOf" srcId="{F61FB644-1540-43BA-80AE-4E1A01C25E82}" destId="{EE502F7E-DC2C-4F1D-9C46-A1758B992A85}" srcOrd="0" destOrd="0" presId="urn:microsoft.com/office/officeart/2005/8/layout/chevron1"/>
    <dgm:cxn modelId="{4DA9AEC5-0090-415B-A31A-21F377C7AE12}" type="presOf" srcId="{C9DAFF1C-7581-48C8-AF7A-72785CEF3BFB}" destId="{718A2BCD-AA11-4FBC-9915-FFB0F2872E4E}" srcOrd="0" destOrd="0" presId="urn:microsoft.com/office/officeart/2005/8/layout/chevron1"/>
    <dgm:cxn modelId="{E8D6D2FE-79EB-465C-B07E-BD45D5162ED6}" type="presParOf" srcId="{262F32E6-8E44-4A0A-A9B2-C5F16E36DCAF}" destId="{EE502F7E-DC2C-4F1D-9C46-A1758B992A85}" srcOrd="0" destOrd="0" presId="urn:microsoft.com/office/officeart/2005/8/layout/chevron1"/>
    <dgm:cxn modelId="{1BB69F33-A06D-4D3D-B352-4FE6378D6CEA}" type="presParOf" srcId="{262F32E6-8E44-4A0A-A9B2-C5F16E36DCAF}" destId="{F78A1F89-A418-4B49-A15F-2BADF8CD8CC7}" srcOrd="1" destOrd="0" presId="urn:microsoft.com/office/officeart/2005/8/layout/chevron1"/>
    <dgm:cxn modelId="{834DA3BE-27ED-499D-9A89-7DD21F66DFAB}" type="presParOf" srcId="{262F32E6-8E44-4A0A-A9B2-C5F16E36DCAF}" destId="{033626C6-C646-4F97-977C-1D269F9432DA}" srcOrd="2" destOrd="0" presId="urn:microsoft.com/office/officeart/2005/8/layout/chevron1"/>
    <dgm:cxn modelId="{5228830E-429B-4A6F-BB8B-B207F8932413}" type="presParOf" srcId="{262F32E6-8E44-4A0A-A9B2-C5F16E36DCAF}" destId="{FF26DEE9-0FCA-43DF-8073-45D68B188DBD}" srcOrd="3" destOrd="0" presId="urn:microsoft.com/office/officeart/2005/8/layout/chevron1"/>
    <dgm:cxn modelId="{5FE1A5B8-C969-4597-8EE5-74D20D71B65E}" type="presParOf" srcId="{262F32E6-8E44-4A0A-A9B2-C5F16E36DCAF}" destId="{0FE3B689-9673-4022-9151-FBF34A225404}" srcOrd="4" destOrd="0" presId="urn:microsoft.com/office/officeart/2005/8/layout/chevron1"/>
    <dgm:cxn modelId="{529EFF47-DD98-441F-8CB2-FFF30C743447}" type="presParOf" srcId="{262F32E6-8E44-4A0A-A9B2-C5F16E36DCAF}" destId="{96D62D70-9C07-44C0-BA15-91AF675E2095}" srcOrd="5" destOrd="0" presId="urn:microsoft.com/office/officeart/2005/8/layout/chevron1"/>
    <dgm:cxn modelId="{BCAEE930-041C-44DC-8DB9-4AD0C13FCE4E}" type="presParOf" srcId="{262F32E6-8E44-4A0A-A9B2-C5F16E36DCAF}" destId="{718A2BCD-AA11-4FBC-9915-FFB0F2872E4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324C48-AC85-462A-9DD0-0649C8AD5551}" type="doc">
      <dgm:prSet loTypeId="urn:microsoft.com/office/officeart/2005/8/layout/chevron1" loCatId="process" qsTypeId="urn:microsoft.com/office/officeart/2005/8/quickstyle/simple1" qsCatId="simple" csTypeId="urn:microsoft.com/office/officeart/2005/8/colors/accent1_2" csCatId="accent1" phldr="1"/>
      <dgm:spPr/>
    </dgm:pt>
    <dgm:pt modelId="{F61FB644-1540-43BA-80AE-4E1A01C25E82}">
      <dgm:prSet phldrT="[Text]"/>
      <dgm:spPr/>
      <dgm:t>
        <a:bodyPr/>
        <a:lstStyle/>
        <a:p>
          <a:r>
            <a:rPr lang="en-US" dirty="0"/>
            <a:t>Extract</a:t>
          </a:r>
        </a:p>
      </dgm:t>
    </dgm:pt>
    <dgm:pt modelId="{37362D85-84EA-4855-AA4F-829B9276AEFF}" type="parTrans" cxnId="{8301D594-A123-4663-8DED-C8933211CB9F}">
      <dgm:prSet/>
      <dgm:spPr/>
      <dgm:t>
        <a:bodyPr/>
        <a:lstStyle/>
        <a:p>
          <a:endParaRPr lang="en-US"/>
        </a:p>
      </dgm:t>
    </dgm:pt>
    <dgm:pt modelId="{8FE023D4-2814-4DE5-B2EA-6C91EFA34C84}" type="sibTrans" cxnId="{8301D594-A123-4663-8DED-C8933211CB9F}">
      <dgm:prSet/>
      <dgm:spPr/>
      <dgm:t>
        <a:bodyPr/>
        <a:lstStyle/>
        <a:p>
          <a:endParaRPr lang="en-US"/>
        </a:p>
      </dgm:t>
    </dgm:pt>
    <dgm:pt modelId="{1C7B54D2-F712-493B-8FCF-83F1C1734716}">
      <dgm:prSet phldrT="[Text]"/>
      <dgm:spPr>
        <a:solidFill>
          <a:schemeClr val="accent2"/>
        </a:solidFill>
      </dgm:spPr>
      <dgm:t>
        <a:bodyPr/>
        <a:lstStyle/>
        <a:p>
          <a:r>
            <a:rPr lang="en-US" dirty="0"/>
            <a:t>Summarize</a:t>
          </a:r>
        </a:p>
      </dgm:t>
    </dgm:pt>
    <dgm:pt modelId="{7CC4169F-5FA5-4B03-8528-574151C0B5A0}" type="parTrans" cxnId="{A03EEE4D-9A2C-4570-810C-ACB40FBFB305}">
      <dgm:prSet/>
      <dgm:spPr/>
      <dgm:t>
        <a:bodyPr/>
        <a:lstStyle/>
        <a:p>
          <a:endParaRPr lang="en-US"/>
        </a:p>
      </dgm:t>
    </dgm:pt>
    <dgm:pt modelId="{2039D639-20CA-4382-8CB3-CE4B85EBD1B8}" type="sibTrans" cxnId="{A03EEE4D-9A2C-4570-810C-ACB40FBFB305}">
      <dgm:prSet/>
      <dgm:spPr/>
      <dgm:t>
        <a:bodyPr/>
        <a:lstStyle/>
        <a:p>
          <a:endParaRPr lang="en-US"/>
        </a:p>
      </dgm:t>
    </dgm:pt>
    <dgm:pt modelId="{F761F40A-EEB5-4209-885C-36AA650DF234}">
      <dgm:prSet phldrT="[Text]"/>
      <dgm:spPr/>
      <dgm:t>
        <a:bodyPr/>
        <a:lstStyle/>
        <a:p>
          <a:r>
            <a:rPr lang="en-US" dirty="0"/>
            <a:t>Layout</a:t>
          </a:r>
        </a:p>
      </dgm:t>
    </dgm:pt>
    <dgm:pt modelId="{96A88397-3587-4745-A6CE-05F556EA7F76}" type="parTrans" cxnId="{1B44690B-D2BC-4227-88CB-BB193A0FD8DC}">
      <dgm:prSet/>
      <dgm:spPr/>
      <dgm:t>
        <a:bodyPr/>
        <a:lstStyle/>
        <a:p>
          <a:endParaRPr lang="en-US"/>
        </a:p>
      </dgm:t>
    </dgm:pt>
    <dgm:pt modelId="{49650CDF-4486-4ADA-9D68-D25429E4B483}" type="sibTrans" cxnId="{1B44690B-D2BC-4227-88CB-BB193A0FD8DC}">
      <dgm:prSet/>
      <dgm:spPr/>
      <dgm:t>
        <a:bodyPr/>
        <a:lstStyle/>
        <a:p>
          <a:endParaRPr lang="en-US"/>
        </a:p>
      </dgm:t>
    </dgm:pt>
    <dgm:pt modelId="{C9DAFF1C-7581-48C8-AF7A-72785CEF3BFB}">
      <dgm:prSet phldrT="[Text]"/>
      <dgm:spPr/>
      <dgm:t>
        <a:bodyPr/>
        <a:lstStyle/>
        <a:p>
          <a:r>
            <a:rPr lang="en-US" dirty="0"/>
            <a:t>Browse</a:t>
          </a:r>
        </a:p>
      </dgm:t>
    </dgm:pt>
    <dgm:pt modelId="{E3E222F5-F4D7-4396-9FA5-8313603973FA}" type="parTrans" cxnId="{B9E54507-35F6-4BCA-A3C9-3DAF3BB57AA5}">
      <dgm:prSet/>
      <dgm:spPr/>
      <dgm:t>
        <a:bodyPr/>
        <a:lstStyle/>
        <a:p>
          <a:endParaRPr lang="en-US"/>
        </a:p>
      </dgm:t>
    </dgm:pt>
    <dgm:pt modelId="{E6F37835-EEE4-4590-BB6E-CC50733411BA}" type="sibTrans" cxnId="{B9E54507-35F6-4BCA-A3C9-3DAF3BB57AA5}">
      <dgm:prSet/>
      <dgm:spPr/>
      <dgm:t>
        <a:bodyPr/>
        <a:lstStyle/>
        <a:p>
          <a:endParaRPr lang="en-US"/>
        </a:p>
      </dgm:t>
    </dgm:pt>
    <dgm:pt modelId="{262F32E6-8E44-4A0A-A9B2-C5F16E36DCAF}" type="pres">
      <dgm:prSet presAssocID="{C4324C48-AC85-462A-9DD0-0649C8AD5551}" presName="Name0" presStyleCnt="0">
        <dgm:presLayoutVars>
          <dgm:dir/>
          <dgm:animLvl val="lvl"/>
          <dgm:resizeHandles val="exact"/>
        </dgm:presLayoutVars>
      </dgm:prSet>
      <dgm:spPr/>
    </dgm:pt>
    <dgm:pt modelId="{EE502F7E-DC2C-4F1D-9C46-A1758B992A85}" type="pres">
      <dgm:prSet presAssocID="{F61FB644-1540-43BA-80AE-4E1A01C25E82}" presName="parTxOnly" presStyleLbl="node1" presStyleIdx="0" presStyleCnt="4">
        <dgm:presLayoutVars>
          <dgm:chMax val="0"/>
          <dgm:chPref val="0"/>
          <dgm:bulletEnabled val="1"/>
        </dgm:presLayoutVars>
      </dgm:prSet>
      <dgm:spPr/>
    </dgm:pt>
    <dgm:pt modelId="{F78A1F89-A418-4B49-A15F-2BADF8CD8CC7}" type="pres">
      <dgm:prSet presAssocID="{8FE023D4-2814-4DE5-B2EA-6C91EFA34C84}" presName="parTxOnlySpace" presStyleCnt="0"/>
      <dgm:spPr/>
    </dgm:pt>
    <dgm:pt modelId="{033626C6-C646-4F97-977C-1D269F9432DA}" type="pres">
      <dgm:prSet presAssocID="{1C7B54D2-F712-493B-8FCF-83F1C1734716}" presName="parTxOnly" presStyleLbl="node1" presStyleIdx="1" presStyleCnt="4">
        <dgm:presLayoutVars>
          <dgm:chMax val="0"/>
          <dgm:chPref val="0"/>
          <dgm:bulletEnabled val="1"/>
        </dgm:presLayoutVars>
      </dgm:prSet>
      <dgm:spPr/>
    </dgm:pt>
    <dgm:pt modelId="{FF26DEE9-0FCA-43DF-8073-45D68B188DBD}" type="pres">
      <dgm:prSet presAssocID="{2039D639-20CA-4382-8CB3-CE4B85EBD1B8}" presName="parTxOnlySpace" presStyleCnt="0"/>
      <dgm:spPr/>
    </dgm:pt>
    <dgm:pt modelId="{0FE3B689-9673-4022-9151-FBF34A225404}" type="pres">
      <dgm:prSet presAssocID="{F761F40A-EEB5-4209-885C-36AA650DF234}" presName="parTxOnly" presStyleLbl="node1" presStyleIdx="2" presStyleCnt="4">
        <dgm:presLayoutVars>
          <dgm:chMax val="0"/>
          <dgm:chPref val="0"/>
          <dgm:bulletEnabled val="1"/>
        </dgm:presLayoutVars>
      </dgm:prSet>
      <dgm:spPr/>
    </dgm:pt>
    <dgm:pt modelId="{96D62D70-9C07-44C0-BA15-91AF675E2095}" type="pres">
      <dgm:prSet presAssocID="{49650CDF-4486-4ADA-9D68-D25429E4B483}" presName="parTxOnlySpace" presStyleCnt="0"/>
      <dgm:spPr/>
    </dgm:pt>
    <dgm:pt modelId="{718A2BCD-AA11-4FBC-9915-FFB0F2872E4E}" type="pres">
      <dgm:prSet presAssocID="{C9DAFF1C-7581-48C8-AF7A-72785CEF3BFB}" presName="parTxOnly" presStyleLbl="node1" presStyleIdx="3" presStyleCnt="4">
        <dgm:presLayoutVars>
          <dgm:chMax val="0"/>
          <dgm:chPref val="0"/>
          <dgm:bulletEnabled val="1"/>
        </dgm:presLayoutVars>
      </dgm:prSet>
      <dgm:spPr/>
    </dgm:pt>
  </dgm:ptLst>
  <dgm:cxnLst>
    <dgm:cxn modelId="{B9E54507-35F6-4BCA-A3C9-3DAF3BB57AA5}" srcId="{C4324C48-AC85-462A-9DD0-0649C8AD5551}" destId="{C9DAFF1C-7581-48C8-AF7A-72785CEF3BFB}" srcOrd="3" destOrd="0" parTransId="{E3E222F5-F4D7-4396-9FA5-8313603973FA}" sibTransId="{E6F37835-EEE4-4590-BB6E-CC50733411BA}"/>
    <dgm:cxn modelId="{1B44690B-D2BC-4227-88CB-BB193A0FD8DC}" srcId="{C4324C48-AC85-462A-9DD0-0649C8AD5551}" destId="{F761F40A-EEB5-4209-885C-36AA650DF234}" srcOrd="2" destOrd="0" parTransId="{96A88397-3587-4745-A6CE-05F556EA7F76}" sibTransId="{49650CDF-4486-4ADA-9D68-D25429E4B483}"/>
    <dgm:cxn modelId="{0811C621-4278-48BE-958B-D94093EB671F}" type="presOf" srcId="{F61FB644-1540-43BA-80AE-4E1A01C25E82}" destId="{EE502F7E-DC2C-4F1D-9C46-A1758B992A85}" srcOrd="0" destOrd="0" presId="urn:microsoft.com/office/officeart/2005/8/layout/chevron1"/>
    <dgm:cxn modelId="{AF84593B-47C0-404D-BF0B-DAE3AA15AE63}" type="presOf" srcId="{1C7B54D2-F712-493B-8FCF-83F1C1734716}" destId="{033626C6-C646-4F97-977C-1D269F9432DA}" srcOrd="0" destOrd="0" presId="urn:microsoft.com/office/officeart/2005/8/layout/chevron1"/>
    <dgm:cxn modelId="{A03EEE4D-9A2C-4570-810C-ACB40FBFB305}" srcId="{C4324C48-AC85-462A-9DD0-0649C8AD5551}" destId="{1C7B54D2-F712-493B-8FCF-83F1C1734716}" srcOrd="1" destOrd="0" parTransId="{7CC4169F-5FA5-4B03-8528-574151C0B5A0}" sibTransId="{2039D639-20CA-4382-8CB3-CE4B85EBD1B8}"/>
    <dgm:cxn modelId="{8301D594-A123-4663-8DED-C8933211CB9F}" srcId="{C4324C48-AC85-462A-9DD0-0649C8AD5551}" destId="{F61FB644-1540-43BA-80AE-4E1A01C25E82}" srcOrd="0" destOrd="0" parTransId="{37362D85-84EA-4855-AA4F-829B9276AEFF}" sibTransId="{8FE023D4-2814-4DE5-B2EA-6C91EFA34C84}"/>
    <dgm:cxn modelId="{B6EEB8C7-136F-43F8-98AE-513519DE9F2C}" type="presOf" srcId="{F761F40A-EEB5-4209-885C-36AA650DF234}" destId="{0FE3B689-9673-4022-9151-FBF34A225404}" srcOrd="0" destOrd="0" presId="urn:microsoft.com/office/officeart/2005/8/layout/chevron1"/>
    <dgm:cxn modelId="{57BDC9E3-7293-45F3-9B86-1B1001C2ADE5}" type="presOf" srcId="{C9DAFF1C-7581-48C8-AF7A-72785CEF3BFB}" destId="{718A2BCD-AA11-4FBC-9915-FFB0F2872E4E}" srcOrd="0" destOrd="0" presId="urn:microsoft.com/office/officeart/2005/8/layout/chevron1"/>
    <dgm:cxn modelId="{8CA411EE-4085-4FEC-916F-A6035B330539}" type="presOf" srcId="{C4324C48-AC85-462A-9DD0-0649C8AD5551}" destId="{262F32E6-8E44-4A0A-A9B2-C5F16E36DCAF}" srcOrd="0" destOrd="0" presId="urn:microsoft.com/office/officeart/2005/8/layout/chevron1"/>
    <dgm:cxn modelId="{7024B868-9C35-4283-B0E4-CCEF9CB2AA67}" type="presParOf" srcId="{262F32E6-8E44-4A0A-A9B2-C5F16E36DCAF}" destId="{EE502F7E-DC2C-4F1D-9C46-A1758B992A85}" srcOrd="0" destOrd="0" presId="urn:microsoft.com/office/officeart/2005/8/layout/chevron1"/>
    <dgm:cxn modelId="{F18F4719-1F4B-4F79-BFA9-201667509F0B}" type="presParOf" srcId="{262F32E6-8E44-4A0A-A9B2-C5F16E36DCAF}" destId="{F78A1F89-A418-4B49-A15F-2BADF8CD8CC7}" srcOrd="1" destOrd="0" presId="urn:microsoft.com/office/officeart/2005/8/layout/chevron1"/>
    <dgm:cxn modelId="{FDAEC5D7-2155-4E0B-87D1-A683D0B94309}" type="presParOf" srcId="{262F32E6-8E44-4A0A-A9B2-C5F16E36DCAF}" destId="{033626C6-C646-4F97-977C-1D269F9432DA}" srcOrd="2" destOrd="0" presId="urn:microsoft.com/office/officeart/2005/8/layout/chevron1"/>
    <dgm:cxn modelId="{61055466-A0E8-465B-A410-7240F93850A3}" type="presParOf" srcId="{262F32E6-8E44-4A0A-A9B2-C5F16E36DCAF}" destId="{FF26DEE9-0FCA-43DF-8073-45D68B188DBD}" srcOrd="3" destOrd="0" presId="urn:microsoft.com/office/officeart/2005/8/layout/chevron1"/>
    <dgm:cxn modelId="{AFDEC1D9-C819-4331-A4F1-F40E7982A266}" type="presParOf" srcId="{262F32E6-8E44-4A0A-A9B2-C5F16E36DCAF}" destId="{0FE3B689-9673-4022-9151-FBF34A225404}" srcOrd="4" destOrd="0" presId="urn:microsoft.com/office/officeart/2005/8/layout/chevron1"/>
    <dgm:cxn modelId="{2AF81F26-618B-4152-BEC3-B03C2503EFAB}" type="presParOf" srcId="{262F32E6-8E44-4A0A-A9B2-C5F16E36DCAF}" destId="{96D62D70-9C07-44C0-BA15-91AF675E2095}" srcOrd="5" destOrd="0" presId="urn:microsoft.com/office/officeart/2005/8/layout/chevron1"/>
    <dgm:cxn modelId="{787F23FB-3FEC-4CE2-9C44-51174BDB40F7}" type="presParOf" srcId="{262F32E6-8E44-4A0A-A9B2-C5F16E36DCAF}" destId="{718A2BCD-AA11-4FBC-9915-FFB0F2872E4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324C48-AC85-462A-9DD0-0649C8AD5551}" type="doc">
      <dgm:prSet loTypeId="urn:microsoft.com/office/officeart/2005/8/layout/chevron1" loCatId="process" qsTypeId="urn:microsoft.com/office/officeart/2005/8/quickstyle/simple1" qsCatId="simple" csTypeId="urn:microsoft.com/office/officeart/2005/8/colors/accent1_2" csCatId="accent1" phldr="1"/>
      <dgm:spPr/>
    </dgm:pt>
    <dgm:pt modelId="{F61FB644-1540-43BA-80AE-4E1A01C25E82}">
      <dgm:prSet phldrT="[Text]"/>
      <dgm:spPr/>
      <dgm:t>
        <a:bodyPr/>
        <a:lstStyle/>
        <a:p>
          <a:r>
            <a:rPr lang="en-US" dirty="0"/>
            <a:t>Extract</a:t>
          </a:r>
        </a:p>
      </dgm:t>
    </dgm:pt>
    <dgm:pt modelId="{37362D85-84EA-4855-AA4F-829B9276AEFF}" type="parTrans" cxnId="{8301D594-A123-4663-8DED-C8933211CB9F}">
      <dgm:prSet/>
      <dgm:spPr/>
      <dgm:t>
        <a:bodyPr/>
        <a:lstStyle/>
        <a:p>
          <a:endParaRPr lang="en-US"/>
        </a:p>
      </dgm:t>
    </dgm:pt>
    <dgm:pt modelId="{8FE023D4-2814-4DE5-B2EA-6C91EFA34C84}" type="sibTrans" cxnId="{8301D594-A123-4663-8DED-C8933211CB9F}">
      <dgm:prSet/>
      <dgm:spPr/>
      <dgm:t>
        <a:bodyPr/>
        <a:lstStyle/>
        <a:p>
          <a:endParaRPr lang="en-US"/>
        </a:p>
      </dgm:t>
    </dgm:pt>
    <dgm:pt modelId="{1C7B54D2-F712-493B-8FCF-83F1C1734716}">
      <dgm:prSet phldrT="[Text]"/>
      <dgm:spPr/>
      <dgm:t>
        <a:bodyPr/>
        <a:lstStyle/>
        <a:p>
          <a:r>
            <a:rPr lang="en-US" dirty="0"/>
            <a:t>Summarize</a:t>
          </a:r>
        </a:p>
      </dgm:t>
    </dgm:pt>
    <dgm:pt modelId="{7CC4169F-5FA5-4B03-8528-574151C0B5A0}" type="parTrans" cxnId="{A03EEE4D-9A2C-4570-810C-ACB40FBFB305}">
      <dgm:prSet/>
      <dgm:spPr/>
      <dgm:t>
        <a:bodyPr/>
        <a:lstStyle/>
        <a:p>
          <a:endParaRPr lang="en-US"/>
        </a:p>
      </dgm:t>
    </dgm:pt>
    <dgm:pt modelId="{2039D639-20CA-4382-8CB3-CE4B85EBD1B8}" type="sibTrans" cxnId="{A03EEE4D-9A2C-4570-810C-ACB40FBFB305}">
      <dgm:prSet/>
      <dgm:spPr/>
      <dgm:t>
        <a:bodyPr/>
        <a:lstStyle/>
        <a:p>
          <a:endParaRPr lang="en-US"/>
        </a:p>
      </dgm:t>
    </dgm:pt>
    <dgm:pt modelId="{F761F40A-EEB5-4209-885C-36AA650DF234}">
      <dgm:prSet phldrT="[Text]"/>
      <dgm:spPr>
        <a:solidFill>
          <a:schemeClr val="accent2"/>
        </a:solidFill>
      </dgm:spPr>
      <dgm:t>
        <a:bodyPr/>
        <a:lstStyle/>
        <a:p>
          <a:r>
            <a:rPr lang="en-US" dirty="0"/>
            <a:t>Layout</a:t>
          </a:r>
        </a:p>
      </dgm:t>
    </dgm:pt>
    <dgm:pt modelId="{96A88397-3587-4745-A6CE-05F556EA7F76}" type="parTrans" cxnId="{1B44690B-D2BC-4227-88CB-BB193A0FD8DC}">
      <dgm:prSet/>
      <dgm:spPr/>
      <dgm:t>
        <a:bodyPr/>
        <a:lstStyle/>
        <a:p>
          <a:endParaRPr lang="en-US"/>
        </a:p>
      </dgm:t>
    </dgm:pt>
    <dgm:pt modelId="{49650CDF-4486-4ADA-9D68-D25429E4B483}" type="sibTrans" cxnId="{1B44690B-D2BC-4227-88CB-BB193A0FD8DC}">
      <dgm:prSet/>
      <dgm:spPr/>
      <dgm:t>
        <a:bodyPr/>
        <a:lstStyle/>
        <a:p>
          <a:endParaRPr lang="en-US"/>
        </a:p>
      </dgm:t>
    </dgm:pt>
    <dgm:pt modelId="{C9DAFF1C-7581-48C8-AF7A-72785CEF3BFB}">
      <dgm:prSet phldrT="[Text]"/>
      <dgm:spPr/>
      <dgm:t>
        <a:bodyPr/>
        <a:lstStyle/>
        <a:p>
          <a:r>
            <a:rPr lang="en-US" dirty="0"/>
            <a:t>Browse</a:t>
          </a:r>
        </a:p>
      </dgm:t>
    </dgm:pt>
    <dgm:pt modelId="{E3E222F5-F4D7-4396-9FA5-8313603973FA}" type="parTrans" cxnId="{B9E54507-35F6-4BCA-A3C9-3DAF3BB57AA5}">
      <dgm:prSet/>
      <dgm:spPr/>
      <dgm:t>
        <a:bodyPr/>
        <a:lstStyle/>
        <a:p>
          <a:endParaRPr lang="en-US"/>
        </a:p>
      </dgm:t>
    </dgm:pt>
    <dgm:pt modelId="{E6F37835-EEE4-4590-BB6E-CC50733411BA}" type="sibTrans" cxnId="{B9E54507-35F6-4BCA-A3C9-3DAF3BB57AA5}">
      <dgm:prSet/>
      <dgm:spPr/>
      <dgm:t>
        <a:bodyPr/>
        <a:lstStyle/>
        <a:p>
          <a:endParaRPr lang="en-US"/>
        </a:p>
      </dgm:t>
    </dgm:pt>
    <dgm:pt modelId="{262F32E6-8E44-4A0A-A9B2-C5F16E36DCAF}" type="pres">
      <dgm:prSet presAssocID="{C4324C48-AC85-462A-9DD0-0649C8AD5551}" presName="Name0" presStyleCnt="0">
        <dgm:presLayoutVars>
          <dgm:dir/>
          <dgm:animLvl val="lvl"/>
          <dgm:resizeHandles val="exact"/>
        </dgm:presLayoutVars>
      </dgm:prSet>
      <dgm:spPr/>
    </dgm:pt>
    <dgm:pt modelId="{EE502F7E-DC2C-4F1D-9C46-A1758B992A85}" type="pres">
      <dgm:prSet presAssocID="{F61FB644-1540-43BA-80AE-4E1A01C25E82}" presName="parTxOnly" presStyleLbl="node1" presStyleIdx="0" presStyleCnt="4">
        <dgm:presLayoutVars>
          <dgm:chMax val="0"/>
          <dgm:chPref val="0"/>
          <dgm:bulletEnabled val="1"/>
        </dgm:presLayoutVars>
      </dgm:prSet>
      <dgm:spPr/>
    </dgm:pt>
    <dgm:pt modelId="{F78A1F89-A418-4B49-A15F-2BADF8CD8CC7}" type="pres">
      <dgm:prSet presAssocID="{8FE023D4-2814-4DE5-B2EA-6C91EFA34C84}" presName="parTxOnlySpace" presStyleCnt="0"/>
      <dgm:spPr/>
    </dgm:pt>
    <dgm:pt modelId="{033626C6-C646-4F97-977C-1D269F9432DA}" type="pres">
      <dgm:prSet presAssocID="{1C7B54D2-F712-493B-8FCF-83F1C1734716}" presName="parTxOnly" presStyleLbl="node1" presStyleIdx="1" presStyleCnt="4">
        <dgm:presLayoutVars>
          <dgm:chMax val="0"/>
          <dgm:chPref val="0"/>
          <dgm:bulletEnabled val="1"/>
        </dgm:presLayoutVars>
      </dgm:prSet>
      <dgm:spPr/>
    </dgm:pt>
    <dgm:pt modelId="{FF26DEE9-0FCA-43DF-8073-45D68B188DBD}" type="pres">
      <dgm:prSet presAssocID="{2039D639-20CA-4382-8CB3-CE4B85EBD1B8}" presName="parTxOnlySpace" presStyleCnt="0"/>
      <dgm:spPr/>
    </dgm:pt>
    <dgm:pt modelId="{0FE3B689-9673-4022-9151-FBF34A225404}" type="pres">
      <dgm:prSet presAssocID="{F761F40A-EEB5-4209-885C-36AA650DF234}" presName="parTxOnly" presStyleLbl="node1" presStyleIdx="2" presStyleCnt="4">
        <dgm:presLayoutVars>
          <dgm:chMax val="0"/>
          <dgm:chPref val="0"/>
          <dgm:bulletEnabled val="1"/>
        </dgm:presLayoutVars>
      </dgm:prSet>
      <dgm:spPr/>
    </dgm:pt>
    <dgm:pt modelId="{96D62D70-9C07-44C0-BA15-91AF675E2095}" type="pres">
      <dgm:prSet presAssocID="{49650CDF-4486-4ADA-9D68-D25429E4B483}" presName="parTxOnlySpace" presStyleCnt="0"/>
      <dgm:spPr/>
    </dgm:pt>
    <dgm:pt modelId="{718A2BCD-AA11-4FBC-9915-FFB0F2872E4E}" type="pres">
      <dgm:prSet presAssocID="{C9DAFF1C-7581-48C8-AF7A-72785CEF3BFB}" presName="parTxOnly" presStyleLbl="node1" presStyleIdx="3" presStyleCnt="4">
        <dgm:presLayoutVars>
          <dgm:chMax val="0"/>
          <dgm:chPref val="0"/>
          <dgm:bulletEnabled val="1"/>
        </dgm:presLayoutVars>
      </dgm:prSet>
      <dgm:spPr/>
    </dgm:pt>
  </dgm:ptLst>
  <dgm:cxnLst>
    <dgm:cxn modelId="{B9E54507-35F6-4BCA-A3C9-3DAF3BB57AA5}" srcId="{C4324C48-AC85-462A-9DD0-0649C8AD5551}" destId="{C9DAFF1C-7581-48C8-AF7A-72785CEF3BFB}" srcOrd="3" destOrd="0" parTransId="{E3E222F5-F4D7-4396-9FA5-8313603973FA}" sibTransId="{E6F37835-EEE4-4590-BB6E-CC50733411BA}"/>
    <dgm:cxn modelId="{1B44690B-D2BC-4227-88CB-BB193A0FD8DC}" srcId="{C4324C48-AC85-462A-9DD0-0649C8AD5551}" destId="{F761F40A-EEB5-4209-885C-36AA650DF234}" srcOrd="2" destOrd="0" parTransId="{96A88397-3587-4745-A6CE-05F556EA7F76}" sibTransId="{49650CDF-4486-4ADA-9D68-D25429E4B483}"/>
    <dgm:cxn modelId="{07BC0D42-DE25-4910-B4E9-EF20A5882AC1}" type="presOf" srcId="{F61FB644-1540-43BA-80AE-4E1A01C25E82}" destId="{EE502F7E-DC2C-4F1D-9C46-A1758B992A85}" srcOrd="0" destOrd="0" presId="urn:microsoft.com/office/officeart/2005/8/layout/chevron1"/>
    <dgm:cxn modelId="{2EDC0F65-E158-42FA-A172-89497B3709D9}" type="presOf" srcId="{C4324C48-AC85-462A-9DD0-0649C8AD5551}" destId="{262F32E6-8E44-4A0A-A9B2-C5F16E36DCAF}" srcOrd="0" destOrd="0" presId="urn:microsoft.com/office/officeart/2005/8/layout/chevron1"/>
    <dgm:cxn modelId="{A03EEE4D-9A2C-4570-810C-ACB40FBFB305}" srcId="{C4324C48-AC85-462A-9DD0-0649C8AD5551}" destId="{1C7B54D2-F712-493B-8FCF-83F1C1734716}" srcOrd="1" destOrd="0" parTransId="{7CC4169F-5FA5-4B03-8528-574151C0B5A0}" sibTransId="{2039D639-20CA-4382-8CB3-CE4B85EBD1B8}"/>
    <dgm:cxn modelId="{66921C93-4A1C-45C0-B7BE-3F9805471688}" type="presOf" srcId="{1C7B54D2-F712-493B-8FCF-83F1C1734716}" destId="{033626C6-C646-4F97-977C-1D269F9432DA}" srcOrd="0" destOrd="0" presId="urn:microsoft.com/office/officeart/2005/8/layout/chevron1"/>
    <dgm:cxn modelId="{8301D594-A123-4663-8DED-C8933211CB9F}" srcId="{C4324C48-AC85-462A-9DD0-0649C8AD5551}" destId="{F61FB644-1540-43BA-80AE-4E1A01C25E82}" srcOrd="0" destOrd="0" parTransId="{37362D85-84EA-4855-AA4F-829B9276AEFF}" sibTransId="{8FE023D4-2814-4DE5-B2EA-6C91EFA34C84}"/>
    <dgm:cxn modelId="{0ED1C8B1-A9AC-4159-8A8C-B8A32DEB6A00}" type="presOf" srcId="{C9DAFF1C-7581-48C8-AF7A-72785CEF3BFB}" destId="{718A2BCD-AA11-4FBC-9915-FFB0F2872E4E}" srcOrd="0" destOrd="0" presId="urn:microsoft.com/office/officeart/2005/8/layout/chevron1"/>
    <dgm:cxn modelId="{2EA95DEF-9A12-4DB5-A466-F00DD74E07E2}" type="presOf" srcId="{F761F40A-EEB5-4209-885C-36AA650DF234}" destId="{0FE3B689-9673-4022-9151-FBF34A225404}" srcOrd="0" destOrd="0" presId="urn:microsoft.com/office/officeart/2005/8/layout/chevron1"/>
    <dgm:cxn modelId="{6FAC00CD-42B9-4D61-A8A8-FA31B636A45D}" type="presParOf" srcId="{262F32E6-8E44-4A0A-A9B2-C5F16E36DCAF}" destId="{EE502F7E-DC2C-4F1D-9C46-A1758B992A85}" srcOrd="0" destOrd="0" presId="urn:microsoft.com/office/officeart/2005/8/layout/chevron1"/>
    <dgm:cxn modelId="{84BE1BA5-3434-495B-9479-5BB7312A163A}" type="presParOf" srcId="{262F32E6-8E44-4A0A-A9B2-C5F16E36DCAF}" destId="{F78A1F89-A418-4B49-A15F-2BADF8CD8CC7}" srcOrd="1" destOrd="0" presId="urn:microsoft.com/office/officeart/2005/8/layout/chevron1"/>
    <dgm:cxn modelId="{869A2AE6-DC7F-4372-8572-19B783E6E8E1}" type="presParOf" srcId="{262F32E6-8E44-4A0A-A9B2-C5F16E36DCAF}" destId="{033626C6-C646-4F97-977C-1D269F9432DA}" srcOrd="2" destOrd="0" presId="urn:microsoft.com/office/officeart/2005/8/layout/chevron1"/>
    <dgm:cxn modelId="{D240CF79-821E-4CE3-872F-E63F81598531}" type="presParOf" srcId="{262F32E6-8E44-4A0A-A9B2-C5F16E36DCAF}" destId="{FF26DEE9-0FCA-43DF-8073-45D68B188DBD}" srcOrd="3" destOrd="0" presId="urn:microsoft.com/office/officeart/2005/8/layout/chevron1"/>
    <dgm:cxn modelId="{747CEDCA-1641-4D49-BF15-D562FFF5BD1A}" type="presParOf" srcId="{262F32E6-8E44-4A0A-A9B2-C5F16E36DCAF}" destId="{0FE3B689-9673-4022-9151-FBF34A225404}" srcOrd="4" destOrd="0" presId="urn:microsoft.com/office/officeart/2005/8/layout/chevron1"/>
    <dgm:cxn modelId="{FCEB9FFC-1AA3-4769-B1DA-F743CA1AAB97}" type="presParOf" srcId="{262F32E6-8E44-4A0A-A9B2-C5F16E36DCAF}" destId="{96D62D70-9C07-44C0-BA15-91AF675E2095}" srcOrd="5" destOrd="0" presId="urn:microsoft.com/office/officeart/2005/8/layout/chevron1"/>
    <dgm:cxn modelId="{07FE7D1F-FDA2-4693-9C5F-BBFD9358DE9D}" type="presParOf" srcId="{262F32E6-8E44-4A0A-A9B2-C5F16E36DCAF}" destId="{718A2BCD-AA11-4FBC-9915-FFB0F2872E4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324C48-AC85-462A-9DD0-0649C8AD5551}" type="doc">
      <dgm:prSet loTypeId="urn:microsoft.com/office/officeart/2005/8/layout/chevron1" loCatId="process" qsTypeId="urn:microsoft.com/office/officeart/2005/8/quickstyle/simple1" qsCatId="simple" csTypeId="urn:microsoft.com/office/officeart/2005/8/colors/accent1_2" csCatId="accent1" phldr="1"/>
      <dgm:spPr/>
    </dgm:pt>
    <dgm:pt modelId="{F61FB644-1540-43BA-80AE-4E1A01C25E82}">
      <dgm:prSet phldrT="[Text]"/>
      <dgm:spPr/>
      <dgm:t>
        <a:bodyPr/>
        <a:lstStyle/>
        <a:p>
          <a:r>
            <a:rPr lang="en-US" dirty="0"/>
            <a:t>Extract</a:t>
          </a:r>
        </a:p>
      </dgm:t>
    </dgm:pt>
    <dgm:pt modelId="{37362D85-84EA-4855-AA4F-829B9276AEFF}" type="parTrans" cxnId="{8301D594-A123-4663-8DED-C8933211CB9F}">
      <dgm:prSet/>
      <dgm:spPr/>
      <dgm:t>
        <a:bodyPr/>
        <a:lstStyle/>
        <a:p>
          <a:endParaRPr lang="en-US"/>
        </a:p>
      </dgm:t>
    </dgm:pt>
    <dgm:pt modelId="{8FE023D4-2814-4DE5-B2EA-6C91EFA34C84}" type="sibTrans" cxnId="{8301D594-A123-4663-8DED-C8933211CB9F}">
      <dgm:prSet/>
      <dgm:spPr/>
      <dgm:t>
        <a:bodyPr/>
        <a:lstStyle/>
        <a:p>
          <a:endParaRPr lang="en-US"/>
        </a:p>
      </dgm:t>
    </dgm:pt>
    <dgm:pt modelId="{1C7B54D2-F712-493B-8FCF-83F1C1734716}">
      <dgm:prSet phldrT="[Text]"/>
      <dgm:spPr/>
      <dgm:t>
        <a:bodyPr/>
        <a:lstStyle/>
        <a:p>
          <a:r>
            <a:rPr lang="en-US" dirty="0"/>
            <a:t>Summarize</a:t>
          </a:r>
        </a:p>
      </dgm:t>
    </dgm:pt>
    <dgm:pt modelId="{7CC4169F-5FA5-4B03-8528-574151C0B5A0}" type="parTrans" cxnId="{A03EEE4D-9A2C-4570-810C-ACB40FBFB305}">
      <dgm:prSet/>
      <dgm:spPr/>
      <dgm:t>
        <a:bodyPr/>
        <a:lstStyle/>
        <a:p>
          <a:endParaRPr lang="en-US"/>
        </a:p>
      </dgm:t>
    </dgm:pt>
    <dgm:pt modelId="{2039D639-20CA-4382-8CB3-CE4B85EBD1B8}" type="sibTrans" cxnId="{A03EEE4D-9A2C-4570-810C-ACB40FBFB305}">
      <dgm:prSet/>
      <dgm:spPr/>
      <dgm:t>
        <a:bodyPr/>
        <a:lstStyle/>
        <a:p>
          <a:endParaRPr lang="en-US"/>
        </a:p>
      </dgm:t>
    </dgm:pt>
    <dgm:pt modelId="{F761F40A-EEB5-4209-885C-36AA650DF234}">
      <dgm:prSet phldrT="[Text]"/>
      <dgm:spPr/>
      <dgm:t>
        <a:bodyPr/>
        <a:lstStyle/>
        <a:p>
          <a:r>
            <a:rPr lang="en-US" dirty="0"/>
            <a:t>Layout</a:t>
          </a:r>
        </a:p>
      </dgm:t>
    </dgm:pt>
    <dgm:pt modelId="{96A88397-3587-4745-A6CE-05F556EA7F76}" type="parTrans" cxnId="{1B44690B-D2BC-4227-88CB-BB193A0FD8DC}">
      <dgm:prSet/>
      <dgm:spPr/>
      <dgm:t>
        <a:bodyPr/>
        <a:lstStyle/>
        <a:p>
          <a:endParaRPr lang="en-US"/>
        </a:p>
      </dgm:t>
    </dgm:pt>
    <dgm:pt modelId="{49650CDF-4486-4ADA-9D68-D25429E4B483}" type="sibTrans" cxnId="{1B44690B-D2BC-4227-88CB-BB193A0FD8DC}">
      <dgm:prSet/>
      <dgm:spPr/>
      <dgm:t>
        <a:bodyPr/>
        <a:lstStyle/>
        <a:p>
          <a:endParaRPr lang="en-US"/>
        </a:p>
      </dgm:t>
    </dgm:pt>
    <dgm:pt modelId="{C9DAFF1C-7581-48C8-AF7A-72785CEF3BFB}">
      <dgm:prSet phldrT="[Text]"/>
      <dgm:spPr>
        <a:solidFill>
          <a:schemeClr val="accent2"/>
        </a:solidFill>
      </dgm:spPr>
      <dgm:t>
        <a:bodyPr/>
        <a:lstStyle/>
        <a:p>
          <a:r>
            <a:rPr lang="en-US" dirty="0"/>
            <a:t>Browse</a:t>
          </a:r>
        </a:p>
      </dgm:t>
    </dgm:pt>
    <dgm:pt modelId="{E3E222F5-F4D7-4396-9FA5-8313603973FA}" type="parTrans" cxnId="{B9E54507-35F6-4BCA-A3C9-3DAF3BB57AA5}">
      <dgm:prSet/>
      <dgm:spPr/>
      <dgm:t>
        <a:bodyPr/>
        <a:lstStyle/>
        <a:p>
          <a:endParaRPr lang="en-US"/>
        </a:p>
      </dgm:t>
    </dgm:pt>
    <dgm:pt modelId="{E6F37835-EEE4-4590-BB6E-CC50733411BA}" type="sibTrans" cxnId="{B9E54507-35F6-4BCA-A3C9-3DAF3BB57AA5}">
      <dgm:prSet/>
      <dgm:spPr/>
      <dgm:t>
        <a:bodyPr/>
        <a:lstStyle/>
        <a:p>
          <a:endParaRPr lang="en-US"/>
        </a:p>
      </dgm:t>
    </dgm:pt>
    <dgm:pt modelId="{262F32E6-8E44-4A0A-A9B2-C5F16E36DCAF}" type="pres">
      <dgm:prSet presAssocID="{C4324C48-AC85-462A-9DD0-0649C8AD5551}" presName="Name0" presStyleCnt="0">
        <dgm:presLayoutVars>
          <dgm:dir/>
          <dgm:animLvl val="lvl"/>
          <dgm:resizeHandles val="exact"/>
        </dgm:presLayoutVars>
      </dgm:prSet>
      <dgm:spPr/>
    </dgm:pt>
    <dgm:pt modelId="{EE502F7E-DC2C-4F1D-9C46-A1758B992A85}" type="pres">
      <dgm:prSet presAssocID="{F61FB644-1540-43BA-80AE-4E1A01C25E82}" presName="parTxOnly" presStyleLbl="node1" presStyleIdx="0" presStyleCnt="4">
        <dgm:presLayoutVars>
          <dgm:chMax val="0"/>
          <dgm:chPref val="0"/>
          <dgm:bulletEnabled val="1"/>
        </dgm:presLayoutVars>
      </dgm:prSet>
      <dgm:spPr/>
    </dgm:pt>
    <dgm:pt modelId="{F78A1F89-A418-4B49-A15F-2BADF8CD8CC7}" type="pres">
      <dgm:prSet presAssocID="{8FE023D4-2814-4DE5-B2EA-6C91EFA34C84}" presName="parTxOnlySpace" presStyleCnt="0"/>
      <dgm:spPr/>
    </dgm:pt>
    <dgm:pt modelId="{033626C6-C646-4F97-977C-1D269F9432DA}" type="pres">
      <dgm:prSet presAssocID="{1C7B54D2-F712-493B-8FCF-83F1C1734716}" presName="parTxOnly" presStyleLbl="node1" presStyleIdx="1" presStyleCnt="4">
        <dgm:presLayoutVars>
          <dgm:chMax val="0"/>
          <dgm:chPref val="0"/>
          <dgm:bulletEnabled val="1"/>
        </dgm:presLayoutVars>
      </dgm:prSet>
      <dgm:spPr/>
    </dgm:pt>
    <dgm:pt modelId="{FF26DEE9-0FCA-43DF-8073-45D68B188DBD}" type="pres">
      <dgm:prSet presAssocID="{2039D639-20CA-4382-8CB3-CE4B85EBD1B8}" presName="parTxOnlySpace" presStyleCnt="0"/>
      <dgm:spPr/>
    </dgm:pt>
    <dgm:pt modelId="{0FE3B689-9673-4022-9151-FBF34A225404}" type="pres">
      <dgm:prSet presAssocID="{F761F40A-EEB5-4209-885C-36AA650DF234}" presName="parTxOnly" presStyleLbl="node1" presStyleIdx="2" presStyleCnt="4">
        <dgm:presLayoutVars>
          <dgm:chMax val="0"/>
          <dgm:chPref val="0"/>
          <dgm:bulletEnabled val="1"/>
        </dgm:presLayoutVars>
      </dgm:prSet>
      <dgm:spPr/>
    </dgm:pt>
    <dgm:pt modelId="{96D62D70-9C07-44C0-BA15-91AF675E2095}" type="pres">
      <dgm:prSet presAssocID="{49650CDF-4486-4ADA-9D68-D25429E4B483}" presName="parTxOnlySpace" presStyleCnt="0"/>
      <dgm:spPr/>
    </dgm:pt>
    <dgm:pt modelId="{718A2BCD-AA11-4FBC-9915-FFB0F2872E4E}" type="pres">
      <dgm:prSet presAssocID="{C9DAFF1C-7581-48C8-AF7A-72785CEF3BFB}" presName="parTxOnly" presStyleLbl="node1" presStyleIdx="3" presStyleCnt="4">
        <dgm:presLayoutVars>
          <dgm:chMax val="0"/>
          <dgm:chPref val="0"/>
          <dgm:bulletEnabled val="1"/>
        </dgm:presLayoutVars>
      </dgm:prSet>
      <dgm:spPr/>
    </dgm:pt>
  </dgm:ptLst>
  <dgm:cxnLst>
    <dgm:cxn modelId="{2BC70100-E4C1-41A3-A77B-4BCF8AB4CFB1}" type="presOf" srcId="{1C7B54D2-F712-493B-8FCF-83F1C1734716}" destId="{033626C6-C646-4F97-977C-1D269F9432DA}" srcOrd="0" destOrd="0" presId="urn:microsoft.com/office/officeart/2005/8/layout/chevron1"/>
    <dgm:cxn modelId="{B9E54507-35F6-4BCA-A3C9-3DAF3BB57AA5}" srcId="{C4324C48-AC85-462A-9DD0-0649C8AD5551}" destId="{C9DAFF1C-7581-48C8-AF7A-72785CEF3BFB}" srcOrd="3" destOrd="0" parTransId="{E3E222F5-F4D7-4396-9FA5-8313603973FA}" sibTransId="{E6F37835-EEE4-4590-BB6E-CC50733411BA}"/>
    <dgm:cxn modelId="{1B44690B-D2BC-4227-88CB-BB193A0FD8DC}" srcId="{C4324C48-AC85-462A-9DD0-0649C8AD5551}" destId="{F761F40A-EEB5-4209-885C-36AA650DF234}" srcOrd="2" destOrd="0" parTransId="{96A88397-3587-4745-A6CE-05F556EA7F76}" sibTransId="{49650CDF-4486-4ADA-9D68-D25429E4B483}"/>
    <dgm:cxn modelId="{B3931236-CE96-43A1-A649-C7DBCE73558A}" type="presOf" srcId="{F761F40A-EEB5-4209-885C-36AA650DF234}" destId="{0FE3B689-9673-4022-9151-FBF34A225404}" srcOrd="0" destOrd="0" presId="urn:microsoft.com/office/officeart/2005/8/layout/chevron1"/>
    <dgm:cxn modelId="{EC708A5F-835B-4369-BC09-8D236DBE9EAD}" type="presOf" srcId="{C9DAFF1C-7581-48C8-AF7A-72785CEF3BFB}" destId="{718A2BCD-AA11-4FBC-9915-FFB0F2872E4E}" srcOrd="0" destOrd="0" presId="urn:microsoft.com/office/officeart/2005/8/layout/chevron1"/>
    <dgm:cxn modelId="{9AEDC063-D4EE-4D11-A115-D41C59D8D9F8}" type="presOf" srcId="{F61FB644-1540-43BA-80AE-4E1A01C25E82}" destId="{EE502F7E-DC2C-4F1D-9C46-A1758B992A85}" srcOrd="0" destOrd="0" presId="urn:microsoft.com/office/officeart/2005/8/layout/chevron1"/>
    <dgm:cxn modelId="{A03EEE4D-9A2C-4570-810C-ACB40FBFB305}" srcId="{C4324C48-AC85-462A-9DD0-0649C8AD5551}" destId="{1C7B54D2-F712-493B-8FCF-83F1C1734716}" srcOrd="1" destOrd="0" parTransId="{7CC4169F-5FA5-4B03-8528-574151C0B5A0}" sibTransId="{2039D639-20CA-4382-8CB3-CE4B85EBD1B8}"/>
    <dgm:cxn modelId="{86F5B18C-A005-41F5-ACC7-9278ADA9F1D5}" type="presOf" srcId="{C4324C48-AC85-462A-9DD0-0649C8AD5551}" destId="{262F32E6-8E44-4A0A-A9B2-C5F16E36DCAF}" srcOrd="0" destOrd="0" presId="urn:microsoft.com/office/officeart/2005/8/layout/chevron1"/>
    <dgm:cxn modelId="{8301D594-A123-4663-8DED-C8933211CB9F}" srcId="{C4324C48-AC85-462A-9DD0-0649C8AD5551}" destId="{F61FB644-1540-43BA-80AE-4E1A01C25E82}" srcOrd="0" destOrd="0" parTransId="{37362D85-84EA-4855-AA4F-829B9276AEFF}" sibTransId="{8FE023D4-2814-4DE5-B2EA-6C91EFA34C84}"/>
    <dgm:cxn modelId="{979877C7-4A6D-4F28-9402-47B6C1B996A1}" type="presParOf" srcId="{262F32E6-8E44-4A0A-A9B2-C5F16E36DCAF}" destId="{EE502F7E-DC2C-4F1D-9C46-A1758B992A85}" srcOrd="0" destOrd="0" presId="urn:microsoft.com/office/officeart/2005/8/layout/chevron1"/>
    <dgm:cxn modelId="{FB00BC42-C522-4405-90F0-5653215EF854}" type="presParOf" srcId="{262F32E6-8E44-4A0A-A9B2-C5F16E36DCAF}" destId="{F78A1F89-A418-4B49-A15F-2BADF8CD8CC7}" srcOrd="1" destOrd="0" presId="urn:microsoft.com/office/officeart/2005/8/layout/chevron1"/>
    <dgm:cxn modelId="{957DDC7C-2597-42E4-BF8C-02344ABC9174}" type="presParOf" srcId="{262F32E6-8E44-4A0A-A9B2-C5F16E36DCAF}" destId="{033626C6-C646-4F97-977C-1D269F9432DA}" srcOrd="2" destOrd="0" presId="urn:microsoft.com/office/officeart/2005/8/layout/chevron1"/>
    <dgm:cxn modelId="{71FC8FDB-12A3-4958-A4CC-CCE17A5DAB22}" type="presParOf" srcId="{262F32E6-8E44-4A0A-A9B2-C5F16E36DCAF}" destId="{FF26DEE9-0FCA-43DF-8073-45D68B188DBD}" srcOrd="3" destOrd="0" presId="urn:microsoft.com/office/officeart/2005/8/layout/chevron1"/>
    <dgm:cxn modelId="{08269468-655D-4CFA-9532-2EF1C08D451F}" type="presParOf" srcId="{262F32E6-8E44-4A0A-A9B2-C5F16E36DCAF}" destId="{0FE3B689-9673-4022-9151-FBF34A225404}" srcOrd="4" destOrd="0" presId="urn:microsoft.com/office/officeart/2005/8/layout/chevron1"/>
    <dgm:cxn modelId="{B12C05F8-A442-4B91-9AE2-6ED5699A0EDF}" type="presParOf" srcId="{262F32E6-8E44-4A0A-A9B2-C5F16E36DCAF}" destId="{96D62D70-9C07-44C0-BA15-91AF675E2095}" srcOrd="5" destOrd="0" presId="urn:microsoft.com/office/officeart/2005/8/layout/chevron1"/>
    <dgm:cxn modelId="{C635AA6F-E695-4AE7-9429-23523CFD80C8}" type="presParOf" srcId="{262F32E6-8E44-4A0A-A9B2-C5F16E36DCAF}" destId="{718A2BCD-AA11-4FBC-9915-FFB0F2872E4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02F7E-DC2C-4F1D-9C46-A1758B992A85}">
      <dsp:nvSpPr>
        <dsp:cNvPr id="0" name=""/>
        <dsp:cNvSpPr/>
      </dsp:nvSpPr>
      <dsp:spPr>
        <a:xfrm>
          <a:off x="3994"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Extract</a:t>
          </a:r>
        </a:p>
      </dsp:txBody>
      <dsp:txXfrm>
        <a:off x="469000" y="2265493"/>
        <a:ext cx="1395018" cy="930012"/>
      </dsp:txXfrm>
    </dsp:sp>
    <dsp:sp modelId="{033626C6-C646-4F97-977C-1D269F9432DA}">
      <dsp:nvSpPr>
        <dsp:cNvPr id="0" name=""/>
        <dsp:cNvSpPr/>
      </dsp:nvSpPr>
      <dsp:spPr>
        <a:xfrm>
          <a:off x="2096521"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Summarize</a:t>
          </a:r>
        </a:p>
      </dsp:txBody>
      <dsp:txXfrm>
        <a:off x="2561527" y="2265493"/>
        <a:ext cx="1395018" cy="930012"/>
      </dsp:txXfrm>
    </dsp:sp>
    <dsp:sp modelId="{0FE3B689-9673-4022-9151-FBF34A225404}">
      <dsp:nvSpPr>
        <dsp:cNvPr id="0" name=""/>
        <dsp:cNvSpPr/>
      </dsp:nvSpPr>
      <dsp:spPr>
        <a:xfrm>
          <a:off x="4189048"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Layout</a:t>
          </a:r>
        </a:p>
      </dsp:txBody>
      <dsp:txXfrm>
        <a:off x="4654054" y="2265493"/>
        <a:ext cx="1395018" cy="930012"/>
      </dsp:txXfrm>
    </dsp:sp>
    <dsp:sp modelId="{718A2BCD-AA11-4FBC-9915-FFB0F2872E4E}">
      <dsp:nvSpPr>
        <dsp:cNvPr id="0" name=""/>
        <dsp:cNvSpPr/>
      </dsp:nvSpPr>
      <dsp:spPr>
        <a:xfrm>
          <a:off x="6281575"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Browse</a:t>
          </a:r>
        </a:p>
      </dsp:txBody>
      <dsp:txXfrm>
        <a:off x="6746581" y="2265493"/>
        <a:ext cx="1395018" cy="930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02F7E-DC2C-4F1D-9C46-A1758B992A85}">
      <dsp:nvSpPr>
        <dsp:cNvPr id="0" name=""/>
        <dsp:cNvSpPr/>
      </dsp:nvSpPr>
      <dsp:spPr>
        <a:xfrm>
          <a:off x="3994" y="2265493"/>
          <a:ext cx="2325030" cy="930012"/>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Extract</a:t>
          </a:r>
        </a:p>
      </dsp:txBody>
      <dsp:txXfrm>
        <a:off x="469000" y="2265493"/>
        <a:ext cx="1395018" cy="930012"/>
      </dsp:txXfrm>
    </dsp:sp>
    <dsp:sp modelId="{033626C6-C646-4F97-977C-1D269F9432DA}">
      <dsp:nvSpPr>
        <dsp:cNvPr id="0" name=""/>
        <dsp:cNvSpPr/>
      </dsp:nvSpPr>
      <dsp:spPr>
        <a:xfrm>
          <a:off x="2096521"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Summarize</a:t>
          </a:r>
        </a:p>
      </dsp:txBody>
      <dsp:txXfrm>
        <a:off x="2561527" y="2265493"/>
        <a:ext cx="1395018" cy="930012"/>
      </dsp:txXfrm>
    </dsp:sp>
    <dsp:sp modelId="{0FE3B689-9673-4022-9151-FBF34A225404}">
      <dsp:nvSpPr>
        <dsp:cNvPr id="0" name=""/>
        <dsp:cNvSpPr/>
      </dsp:nvSpPr>
      <dsp:spPr>
        <a:xfrm>
          <a:off x="4189048"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Layout</a:t>
          </a:r>
        </a:p>
      </dsp:txBody>
      <dsp:txXfrm>
        <a:off x="4654054" y="2265493"/>
        <a:ext cx="1395018" cy="930012"/>
      </dsp:txXfrm>
    </dsp:sp>
    <dsp:sp modelId="{718A2BCD-AA11-4FBC-9915-FFB0F2872E4E}">
      <dsp:nvSpPr>
        <dsp:cNvPr id="0" name=""/>
        <dsp:cNvSpPr/>
      </dsp:nvSpPr>
      <dsp:spPr>
        <a:xfrm>
          <a:off x="6281575"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Browse</a:t>
          </a:r>
        </a:p>
      </dsp:txBody>
      <dsp:txXfrm>
        <a:off x="6746581" y="2265493"/>
        <a:ext cx="1395018" cy="9300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02F7E-DC2C-4F1D-9C46-A1758B992A85}">
      <dsp:nvSpPr>
        <dsp:cNvPr id="0" name=""/>
        <dsp:cNvSpPr/>
      </dsp:nvSpPr>
      <dsp:spPr>
        <a:xfrm>
          <a:off x="3994"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Extract</a:t>
          </a:r>
        </a:p>
      </dsp:txBody>
      <dsp:txXfrm>
        <a:off x="469000" y="2265493"/>
        <a:ext cx="1395018" cy="930012"/>
      </dsp:txXfrm>
    </dsp:sp>
    <dsp:sp modelId="{033626C6-C646-4F97-977C-1D269F9432DA}">
      <dsp:nvSpPr>
        <dsp:cNvPr id="0" name=""/>
        <dsp:cNvSpPr/>
      </dsp:nvSpPr>
      <dsp:spPr>
        <a:xfrm>
          <a:off x="2096521" y="2265493"/>
          <a:ext cx="2325030" cy="930012"/>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Summarize</a:t>
          </a:r>
        </a:p>
      </dsp:txBody>
      <dsp:txXfrm>
        <a:off x="2561527" y="2265493"/>
        <a:ext cx="1395018" cy="930012"/>
      </dsp:txXfrm>
    </dsp:sp>
    <dsp:sp modelId="{0FE3B689-9673-4022-9151-FBF34A225404}">
      <dsp:nvSpPr>
        <dsp:cNvPr id="0" name=""/>
        <dsp:cNvSpPr/>
      </dsp:nvSpPr>
      <dsp:spPr>
        <a:xfrm>
          <a:off x="4189048"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Layout</a:t>
          </a:r>
        </a:p>
      </dsp:txBody>
      <dsp:txXfrm>
        <a:off x="4654054" y="2265493"/>
        <a:ext cx="1395018" cy="930012"/>
      </dsp:txXfrm>
    </dsp:sp>
    <dsp:sp modelId="{718A2BCD-AA11-4FBC-9915-FFB0F2872E4E}">
      <dsp:nvSpPr>
        <dsp:cNvPr id="0" name=""/>
        <dsp:cNvSpPr/>
      </dsp:nvSpPr>
      <dsp:spPr>
        <a:xfrm>
          <a:off x="6281575"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Browse</a:t>
          </a:r>
        </a:p>
      </dsp:txBody>
      <dsp:txXfrm>
        <a:off x="6746581" y="2265493"/>
        <a:ext cx="1395018" cy="9300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02F7E-DC2C-4F1D-9C46-A1758B992A85}">
      <dsp:nvSpPr>
        <dsp:cNvPr id="0" name=""/>
        <dsp:cNvSpPr/>
      </dsp:nvSpPr>
      <dsp:spPr>
        <a:xfrm>
          <a:off x="3994"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Extract</a:t>
          </a:r>
        </a:p>
      </dsp:txBody>
      <dsp:txXfrm>
        <a:off x="469000" y="2265493"/>
        <a:ext cx="1395018" cy="930012"/>
      </dsp:txXfrm>
    </dsp:sp>
    <dsp:sp modelId="{033626C6-C646-4F97-977C-1D269F9432DA}">
      <dsp:nvSpPr>
        <dsp:cNvPr id="0" name=""/>
        <dsp:cNvSpPr/>
      </dsp:nvSpPr>
      <dsp:spPr>
        <a:xfrm>
          <a:off x="2096521"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Summarize</a:t>
          </a:r>
        </a:p>
      </dsp:txBody>
      <dsp:txXfrm>
        <a:off x="2561527" y="2265493"/>
        <a:ext cx="1395018" cy="930012"/>
      </dsp:txXfrm>
    </dsp:sp>
    <dsp:sp modelId="{0FE3B689-9673-4022-9151-FBF34A225404}">
      <dsp:nvSpPr>
        <dsp:cNvPr id="0" name=""/>
        <dsp:cNvSpPr/>
      </dsp:nvSpPr>
      <dsp:spPr>
        <a:xfrm>
          <a:off x="4189048" y="2265493"/>
          <a:ext cx="2325030" cy="930012"/>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Layout</a:t>
          </a:r>
        </a:p>
      </dsp:txBody>
      <dsp:txXfrm>
        <a:off x="4654054" y="2265493"/>
        <a:ext cx="1395018" cy="930012"/>
      </dsp:txXfrm>
    </dsp:sp>
    <dsp:sp modelId="{718A2BCD-AA11-4FBC-9915-FFB0F2872E4E}">
      <dsp:nvSpPr>
        <dsp:cNvPr id="0" name=""/>
        <dsp:cNvSpPr/>
      </dsp:nvSpPr>
      <dsp:spPr>
        <a:xfrm>
          <a:off x="6281575"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Browse</a:t>
          </a:r>
        </a:p>
      </dsp:txBody>
      <dsp:txXfrm>
        <a:off x="6746581" y="2265493"/>
        <a:ext cx="1395018" cy="9300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02F7E-DC2C-4F1D-9C46-A1758B992A85}">
      <dsp:nvSpPr>
        <dsp:cNvPr id="0" name=""/>
        <dsp:cNvSpPr/>
      </dsp:nvSpPr>
      <dsp:spPr>
        <a:xfrm>
          <a:off x="3994"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Extract</a:t>
          </a:r>
        </a:p>
      </dsp:txBody>
      <dsp:txXfrm>
        <a:off x="469000" y="2265493"/>
        <a:ext cx="1395018" cy="930012"/>
      </dsp:txXfrm>
    </dsp:sp>
    <dsp:sp modelId="{033626C6-C646-4F97-977C-1D269F9432DA}">
      <dsp:nvSpPr>
        <dsp:cNvPr id="0" name=""/>
        <dsp:cNvSpPr/>
      </dsp:nvSpPr>
      <dsp:spPr>
        <a:xfrm>
          <a:off x="2096521"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Summarize</a:t>
          </a:r>
        </a:p>
      </dsp:txBody>
      <dsp:txXfrm>
        <a:off x="2561527" y="2265493"/>
        <a:ext cx="1395018" cy="930012"/>
      </dsp:txXfrm>
    </dsp:sp>
    <dsp:sp modelId="{0FE3B689-9673-4022-9151-FBF34A225404}">
      <dsp:nvSpPr>
        <dsp:cNvPr id="0" name=""/>
        <dsp:cNvSpPr/>
      </dsp:nvSpPr>
      <dsp:spPr>
        <a:xfrm>
          <a:off x="4189048"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Layout</a:t>
          </a:r>
        </a:p>
      </dsp:txBody>
      <dsp:txXfrm>
        <a:off x="4654054" y="2265493"/>
        <a:ext cx="1395018" cy="930012"/>
      </dsp:txXfrm>
    </dsp:sp>
    <dsp:sp modelId="{718A2BCD-AA11-4FBC-9915-FFB0F2872E4E}">
      <dsp:nvSpPr>
        <dsp:cNvPr id="0" name=""/>
        <dsp:cNvSpPr/>
      </dsp:nvSpPr>
      <dsp:spPr>
        <a:xfrm>
          <a:off x="6281575" y="2265493"/>
          <a:ext cx="2325030" cy="930012"/>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Browse</a:t>
          </a:r>
        </a:p>
      </dsp:txBody>
      <dsp:txXfrm>
        <a:off x="6746581" y="2265493"/>
        <a:ext cx="1395018" cy="9300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089FB7-0045-40A5-BAAF-C5D1BE1DBF11}" type="datetimeFigureOut">
              <a:rPr lang="en-US" smtClean="0"/>
              <a:pPr/>
              <a:t>10/8/2019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0230A0-2C96-4832-82FF-2B5DB7A022F8}" type="slidenum">
              <a:rPr lang="en-US" smtClean="0"/>
              <a:pPr/>
              <a:t>‹#›</a:t>
            </a:fld>
            <a:endParaRPr lang="en-US"/>
          </a:p>
        </p:txBody>
      </p:sp>
    </p:spTree>
    <p:extLst>
      <p:ext uri="{BB962C8B-B14F-4D97-AF65-F5344CB8AC3E}">
        <p14:creationId xmlns:p14="http://schemas.microsoft.com/office/powerpoint/2010/main" val="320680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7B634F-FF62-4ABE-8E78-85946B7166D6}" type="slidenum">
              <a:rPr lang="en-US"/>
              <a:pPr/>
              <a:t>4</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lang="en-US"/>
              <a:t>Need to fill in numbers for digital images and web pages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DF6A0-37C7-49B2-8178-17901A104025}" type="slidenum">
              <a:rPr lang="en-US"/>
              <a:pPr/>
              <a:t>23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6F8539-4A52-4D30-B24C-1CC3604A1686}" type="slidenum">
              <a:rPr lang="en-US"/>
              <a:pPr/>
              <a:t>24</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BF9085-B118-460A-8A4A-A24D180130D7}" type="slidenum">
              <a:rPr lang="en-US"/>
              <a:pPr/>
              <a:t>25</a:t>
            </a:fld>
            <a:endParaRPr lang="en-US"/>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3AFFDB-6DB5-4FB2-BEF7-656D71DEE71B}" type="slidenum">
              <a:rPr lang="en-US"/>
              <a:pPr/>
              <a:t>26</a:t>
            </a:fld>
            <a:endParaRPr lang="en-US"/>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96ABD4-7654-4FB4-8524-80A8D2C87C71}" type="slidenum">
              <a:rPr lang="en-US"/>
              <a:pPr/>
              <a:t>27</a:t>
            </a:fld>
            <a:endParaRPr lang="en-US"/>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CEF5A8-3BCE-4440-9342-175718BEB7FE}" type="slidenum">
              <a:rPr lang="en-US"/>
              <a:pPr/>
              <a:t>28</a:t>
            </a:fld>
            <a:endParaRPr lang="en-US"/>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1BA853-114B-4C53-8F89-9DD531650043}" type="slidenum">
              <a:rPr lang="en-US"/>
              <a:pPr/>
              <a:t>29</a:t>
            </a:fld>
            <a:endParaRPr lang="en-US"/>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ECE623-2265-427D-A76F-99F2BB1808F5}" type="slidenum">
              <a:rPr lang="en-US"/>
              <a:pPr/>
              <a:t>30</a:t>
            </a:fld>
            <a:endParaRPr lang="en-US"/>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439A5-2A5D-4D17-B6DA-300174C51545}" type="slidenum">
              <a:rPr lang="en-US"/>
              <a:pPr/>
              <a:t>31</a:t>
            </a:fld>
            <a:endParaRPr lang="en-US"/>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EBD38D-8F5E-4786-B7CF-25ECAD6BE725}" type="slidenum">
              <a:rPr lang="en-US"/>
              <a:pPr/>
              <a:t>32</a:t>
            </a:fld>
            <a:endParaRPr lang="en-US"/>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0230A0-2C96-4832-82FF-2B5DB7A022F8}" type="slidenum">
              <a:rPr lang="en-US" smtClean="0"/>
              <a:pPr/>
              <a:t>9</a:t>
            </a:fld>
            <a:endParaRPr lang="en-US"/>
          </a:p>
        </p:txBody>
      </p:sp>
    </p:spTree>
    <p:extLst>
      <p:ext uri="{BB962C8B-B14F-4D97-AF65-F5344CB8AC3E}">
        <p14:creationId xmlns:p14="http://schemas.microsoft.com/office/powerpoint/2010/main" val="2638956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6D2399-73DE-476B-BBD7-1B0F0690CFB7}" type="slidenum">
              <a:rPr lang="en-US"/>
              <a:pPr/>
              <a:t>33</a:t>
            </a:fld>
            <a:endParaRPr lang="en-US"/>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8F6F42-4BA2-48B8-BA3A-A246208D7FF1}" type="slidenum">
              <a:rPr lang="en-US"/>
              <a:pPr/>
              <a:t>34</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1E05BC-AD82-4E69-A375-8040FC17D40E}" type="slidenum">
              <a:rPr lang="en-US"/>
              <a:pPr/>
              <a:t>35</a:t>
            </a:fld>
            <a:endParaRPr lang="en-US"/>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E97A8-0099-4555-943A-1DDCBD088EFD}" type="slidenum">
              <a:rPr lang="en-US"/>
              <a:pPr/>
              <a:t>36</a:t>
            </a:fld>
            <a:endParaRPr lang="en-US"/>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AF8D6-0264-4C31-B48D-2A0EB1CF8EC4}" type="slidenum">
              <a:rPr lang="en-US"/>
              <a:pPr/>
              <a:t>37</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9C22F5-8718-4650-9C51-0E4E2226823D}" type="slidenum">
              <a:rPr lang="en-US"/>
              <a:pPr/>
              <a:t>38</a:t>
            </a:fld>
            <a:endParaRPr 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selected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037A01-2337-47DA-A8A0-49E65F2A725E}" type="slidenum">
              <a:rPr lang="en-US"/>
              <a:pPr/>
              <a:t>39</a:t>
            </a:fld>
            <a:endParaRPr lang="en-US"/>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A2A8C5-5CD0-4B2F-91FD-B8673519F5E2}" type="slidenum">
              <a:rPr lang="en-US"/>
              <a:pPr/>
              <a:t>40</a:t>
            </a:fld>
            <a:endParaRPr 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BA61C0-A1D0-459D-AC7B-57540A60C1B2}" type="slidenum">
              <a:rPr lang="en-US"/>
              <a:pPr/>
              <a:t>42</a:t>
            </a:fld>
            <a:endParaRPr lang="en-US"/>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780DD4-24F4-41B7-9F47-8AF2D43827AF}" type="slidenum">
              <a:rPr lang="en-US"/>
              <a:pPr/>
              <a:t>43</a:t>
            </a:fld>
            <a:endParaRPr 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it all started for me: Project</a:t>
            </a:r>
            <a:r>
              <a:rPr lang="en-US" baseline="0" dirty="0"/>
              <a:t> that’s nearly ~9 years old.</a:t>
            </a:r>
            <a:endParaRPr lang="en-US" dirty="0"/>
          </a:p>
        </p:txBody>
      </p:sp>
      <p:sp>
        <p:nvSpPr>
          <p:cNvPr id="4" name="Slide Number Placeholder 3"/>
          <p:cNvSpPr>
            <a:spLocks noGrp="1"/>
          </p:cNvSpPr>
          <p:nvPr>
            <p:ph type="sldNum" sz="quarter" idx="10"/>
          </p:nvPr>
        </p:nvSpPr>
        <p:spPr/>
        <p:txBody>
          <a:bodyPr/>
          <a:lstStyle/>
          <a:p>
            <a:fld id="{E50230A0-2C96-4832-82FF-2B5DB7A022F8}" type="slidenum">
              <a:rPr lang="en-US" smtClean="0"/>
              <a:pPr/>
              <a:t>10</a:t>
            </a:fld>
            <a:endParaRPr lang="en-US"/>
          </a:p>
        </p:txBody>
      </p:sp>
    </p:spTree>
    <p:extLst>
      <p:ext uri="{BB962C8B-B14F-4D97-AF65-F5344CB8AC3E}">
        <p14:creationId xmlns:p14="http://schemas.microsoft.com/office/powerpoint/2010/main" val="1363156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AADA51-555A-45D8-8702-C6A2FD782AB1}" type="slidenum">
              <a:rPr lang="en-US"/>
              <a:pPr/>
              <a:t>44</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85636-9B5D-4881-AC9E-D2CF6B57CA37}" type="slidenum">
              <a:rPr lang="en-US"/>
              <a:pPr/>
              <a:t>45</a:t>
            </a:fld>
            <a:endParaRPr lang="en-US"/>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46C363-3FBE-493B-867A-2E21EDF946CD}" type="slidenum">
              <a:rPr lang="en-US"/>
              <a:pPr/>
              <a:t>46</a:t>
            </a:fld>
            <a:endParaRPr lang="en-US"/>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r>
              <a:rPr lang="en-US"/>
              <a:t>So let’s continue our planning and take a look at some of these templates in action.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A64B62-569D-4773-A106-C96C6A13E229}" type="slidenum">
              <a:rPr lang="en-US"/>
              <a:pPr/>
              <a:t>47</a:t>
            </a:fld>
            <a:endParaRPr lang="en-US"/>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normAutofit fontScale="85000" lnSpcReduction="10000"/>
          </a:bodyPr>
          <a:lstStyle/>
          <a:p>
            <a:r>
              <a:rPr lang="en-US"/>
              <a:t>So here is where we left off. We had collected some hotels and we were using the grid layout template to view them. Since the hotels have addresses we can also view them on the map layout templates. The map template includes an interactive map and a list of the hotels at the top. As the user clicks on the list, they see detailed view to the right of the map. Now in addition to booking hotel, I often like to see if anything is happening at the city and if there are any fun events. So now let’s go to upcoming.org and collect some events.  This wine tasting looks good. I can automatically add it because I have been to this website before and all the patterns are stored locally on my machine. Unfortunately this event is rather far from boston so let’s see if anything else is going on. This one looks good. And it’s much closer to the hotels. Now since we have collected some events we can use the calendar layout template to see if they are happening at the same time. This template only shows items that have a date and time. When I move the mouse over the event, a short summary is displayed, and when I click I see all the details. I should say that we maintain all the hyperlinks and I can click and access the webpages for these different DJs.  Layout templates can also be defined for different devices, such as a PDA. The collection is then organized into tabs and each tab includes a list. To get more details I click on an item in the list. If you don’t have a PDA, then you can format your summary as a paper print out and take with you. So in coclusion we have created a framework that allows us to automatically organize the information for the user through the use of layout templates that display content from different sources uniformly.</a:t>
            </a:r>
          </a:p>
          <a:p>
            <a:endParaRPr lang="en-US"/>
          </a:p>
          <a:p>
            <a:r>
              <a:rPr lang="en-US"/>
              <a:t>Demo</a:t>
            </a:r>
          </a:p>
          <a:p>
            <a:endParaRPr lang="en-US"/>
          </a:p>
          <a:p>
            <a:pPr>
              <a:buFontTx/>
              <a:buChar char="-"/>
            </a:pPr>
            <a:r>
              <a:rPr lang="en-US"/>
              <a:t>the summaries are just another webpage - you can save them and open them later or send them to a friend or colleague. </a:t>
            </a:r>
          </a:p>
          <a:p>
            <a:pPr>
              <a:buFontTx/>
              <a:buChar char="-"/>
            </a:pPr>
            <a:r>
              <a:rPr lang="en-US"/>
              <a:t>I’m going to now open another summary so I can show you the map and calendar layout templates</a:t>
            </a:r>
          </a:p>
          <a:p>
            <a:endParaRPr lang="en-US"/>
          </a:p>
          <a:p>
            <a:r>
              <a:rPr lang="en-US"/>
              <a:t>- show calendar and map</a:t>
            </a:r>
          </a:p>
          <a:p>
            <a:pPr>
              <a:buFontTx/>
              <a:buChar char="-"/>
            </a:pPr>
            <a:r>
              <a:rPr lang="en-US"/>
              <a:t>talk about them being hyperlinked</a:t>
            </a:r>
          </a:p>
          <a:p>
            <a:pPr>
              <a:buFontTx/>
              <a:buChar char="-"/>
            </a:pPr>
            <a:r>
              <a:rPr lang="en-US"/>
              <a:t>Say that for now is static but could be dynamic</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friend</a:t>
            </a:r>
            <a:r>
              <a:rPr lang="en-US" baseline="0" dirty="0"/>
              <a:t> of mine often gets requests to cluster documents, but that clustering rarely matches what people want as a cluster.</a:t>
            </a:r>
            <a:endParaRPr lang="en-US" dirty="0"/>
          </a:p>
        </p:txBody>
      </p:sp>
      <p:sp>
        <p:nvSpPr>
          <p:cNvPr id="4" name="Slide Number Placeholder 3"/>
          <p:cNvSpPr>
            <a:spLocks noGrp="1"/>
          </p:cNvSpPr>
          <p:nvPr>
            <p:ph type="sldNum" sz="quarter" idx="10"/>
          </p:nvPr>
        </p:nvSpPr>
        <p:spPr/>
        <p:txBody>
          <a:bodyPr/>
          <a:lstStyle/>
          <a:p>
            <a:fld id="{E50230A0-2C96-4832-82FF-2B5DB7A022F8}" type="slidenum">
              <a:rPr lang="en-US" smtClean="0"/>
              <a:pPr/>
              <a:t>64</a:t>
            </a:fld>
            <a:endParaRPr lang="en-US"/>
          </a:p>
        </p:txBody>
      </p:sp>
    </p:spTree>
    <p:extLst>
      <p:ext uri="{BB962C8B-B14F-4D97-AF65-F5344CB8AC3E}">
        <p14:creationId xmlns:p14="http://schemas.microsoft.com/office/powerpoint/2010/main" val="380154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succeed</a:t>
            </a:r>
            <a:r>
              <a:rPr lang="en-US" baseline="0" dirty="0"/>
              <a:t> with what we were trying to do!</a:t>
            </a:r>
            <a:endParaRPr lang="en-US" dirty="0"/>
          </a:p>
        </p:txBody>
      </p:sp>
      <p:sp>
        <p:nvSpPr>
          <p:cNvPr id="4" name="Slide Number Placeholder 3"/>
          <p:cNvSpPr>
            <a:spLocks noGrp="1"/>
          </p:cNvSpPr>
          <p:nvPr>
            <p:ph type="sldNum" sz="quarter" idx="10"/>
          </p:nvPr>
        </p:nvSpPr>
        <p:spPr/>
        <p:txBody>
          <a:bodyPr/>
          <a:lstStyle/>
          <a:p>
            <a:fld id="{E50230A0-2C96-4832-82FF-2B5DB7A022F8}" type="slidenum">
              <a:rPr lang="en-US" smtClean="0"/>
              <a:pPr/>
              <a:t>12</a:t>
            </a:fld>
            <a:endParaRPr lang="en-US"/>
          </a:p>
        </p:txBody>
      </p:sp>
    </p:spTree>
    <p:extLst>
      <p:ext uri="{BB962C8B-B14F-4D97-AF65-F5344CB8AC3E}">
        <p14:creationId xmlns:p14="http://schemas.microsoft.com/office/powerpoint/2010/main" val="3324374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get a designer to create</a:t>
            </a:r>
            <a:r>
              <a:rPr lang="en-US" baseline="0" dirty="0"/>
              <a:t> summaries of a web page, then analyze and reproduce automatically</a:t>
            </a:r>
            <a:endParaRPr lang="en-US" dirty="0"/>
          </a:p>
        </p:txBody>
      </p:sp>
      <p:sp>
        <p:nvSpPr>
          <p:cNvPr id="4" name="Slide Number Placeholder 3"/>
          <p:cNvSpPr>
            <a:spLocks noGrp="1"/>
          </p:cNvSpPr>
          <p:nvPr>
            <p:ph type="sldNum" sz="quarter" idx="10"/>
          </p:nvPr>
        </p:nvSpPr>
        <p:spPr/>
        <p:txBody>
          <a:bodyPr/>
          <a:lstStyle/>
          <a:p>
            <a:fld id="{E50230A0-2C96-4832-82FF-2B5DB7A022F8}" type="slidenum">
              <a:rPr lang="en-US" smtClean="0"/>
              <a:pPr/>
              <a:t>14</a:t>
            </a:fld>
            <a:endParaRPr lang="en-US"/>
          </a:p>
        </p:txBody>
      </p:sp>
    </p:spTree>
    <p:extLst>
      <p:ext uri="{BB962C8B-B14F-4D97-AF65-F5344CB8AC3E}">
        <p14:creationId xmlns:p14="http://schemas.microsoft.com/office/powerpoint/2010/main" val="200928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075D9F-1AAE-4CDF-8D8C-8A6B16D97715}" type="slidenum">
              <a:rPr lang="en-US"/>
              <a:pPr/>
              <a:t>19</a:t>
            </a:fld>
            <a:endParaRPr lang="en-US"/>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r>
              <a:rPr lang="en-US"/>
              <a:t>Add reference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2A434-2E8F-4CF1-B091-B6460DD03C9F}" type="slidenum">
              <a:rPr lang="en-US"/>
              <a:pPr/>
              <a:t>20</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r>
              <a:rPr lang="en-US"/>
              <a:t>Our approach comes in two steps. First we provide a semi-automatic mechanism for collecting web content. The user can specify the information he cares and and given this specification we can then automatically extract similar content. Second through the use of layout templates we create visual summaries of the content. So first let’s take  a look at the extraction part. Since we are already here in Montreux and we have all already done our planning, let’s now plan next year’s UIST, which will be in Boston.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F264E4-DA8D-4ACC-9853-16E31637B33B}" type="slidenum">
              <a:rPr lang="en-US"/>
              <a:pPr/>
              <a:t>21</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normAutofit fontScale="85000" lnSpcReduction="20000"/>
          </a:bodyPr>
          <a:lstStyle/>
          <a:p>
            <a:r>
              <a:rPr lang="en-US"/>
              <a:t>So first let’s take a look at some possible hotels. First let me say that our system lives as a browser extension and is available to the user through a toolbar and this toolbar opens a window where the user can collect content. So this hotel looks good. To save this hotel I press the select button start selecting webpage elements. You notice that as I move the mouse over the webpage different webpage elements become selectable. To select a webpage element I just click and then tag the element with the appropriate label. In this way I select the name, address, image, description and price of this hotel. When I am done, I press select again and now the information is stored in my summary. Now, when I go to a new hotel page and I want to save this hotel, all I have to do is say “Add Page” and the content is automatically added to my summary.  Even better, I don’t have to visit actual webpages. With the “Add Linked Pages” button, I can select any number of hyperlinks and the content from the subsequent pages will be added to my summary. The content is being displayed through the user of a layout template, which is why the description for each hotel is only available through mouse-over. I will show you more layout templates a little bit later but first let’s take a closer look at how we make this happen.</a:t>
            </a:r>
          </a:p>
          <a:p>
            <a:endParaRPr lang="en-US"/>
          </a:p>
          <a:p>
            <a:endParaRPr lang="en-US"/>
          </a:p>
          <a:p>
            <a:r>
              <a:rPr lang="en-US"/>
              <a:t>Now I know next year’s UIST is still a ways away but those of you who are planning to go, know that is in Boston, and so to make my demo a little bit more intersting </a:t>
            </a:r>
          </a:p>
          <a:p>
            <a:endParaRPr lang="en-US"/>
          </a:p>
          <a:p>
            <a:r>
              <a:rPr lang="en-US"/>
              <a:t>Demo </a:t>
            </a:r>
          </a:p>
          <a:p>
            <a:endParaRPr lang="en-US"/>
          </a:p>
          <a:p>
            <a:pPr>
              <a:buFontTx/>
              <a:buChar char="-"/>
            </a:pPr>
            <a:r>
              <a:rPr lang="en-US"/>
              <a:t>Add hotels</a:t>
            </a:r>
          </a:p>
          <a:p>
            <a:pPr>
              <a:buFontTx/>
              <a:buChar char="-"/>
            </a:pPr>
            <a:r>
              <a:rPr lang="en-US"/>
              <a:t>Add some hikes</a:t>
            </a:r>
          </a:p>
          <a:p>
            <a:pPr>
              <a:buFontTx/>
              <a:buChar char="-"/>
            </a:pPr>
            <a:endParaRPr lang="en-US"/>
          </a:p>
          <a:p>
            <a:pPr>
              <a:buFontTx/>
              <a:buChar char="-"/>
            </a:pPr>
            <a:r>
              <a:rPr lang="en-US"/>
              <a:t>Show that both are in the same format although from different webpages</a:t>
            </a:r>
          </a:p>
          <a:p>
            <a:pPr>
              <a:buFontTx/>
              <a:buChar char="-"/>
            </a:pPr>
            <a:endParaRPr lang="en-US"/>
          </a:p>
          <a:p>
            <a:pPr>
              <a:buFontTx/>
              <a:buChar char="-"/>
            </a:pPr>
            <a:r>
              <a:rPr lang="en-US"/>
              <a:t>Define terminology</a:t>
            </a:r>
          </a:p>
          <a:p>
            <a:pPr lvl="1">
              <a:buFontTx/>
              <a:buChar char="-"/>
            </a:pPr>
            <a:r>
              <a:rPr lang="en-US"/>
              <a:t>Extraction patterns</a:t>
            </a:r>
          </a:p>
          <a:p>
            <a:pPr lvl="1">
              <a:buFontTx/>
              <a:buChar char="-"/>
            </a:pPr>
            <a:r>
              <a:rPr lang="en-US"/>
              <a:t>Webpage element</a:t>
            </a:r>
          </a:p>
          <a:p>
            <a:pPr lvl="1">
              <a:buFontTx/>
              <a:buChar char="-"/>
            </a:pPr>
            <a:r>
              <a:rPr lang="en-US"/>
              <a:t>Layout templates</a:t>
            </a:r>
          </a:p>
          <a:p>
            <a:pPr lvl="1">
              <a:buFontTx/>
              <a:buChar char="-"/>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D3B1EE-6987-4A2E-848B-854CA87B6C78}" type="slidenum">
              <a:rPr lang="en-US"/>
              <a:pPr/>
              <a:t>22</a:t>
            </a:fld>
            <a:endParaRPr lang="en-US"/>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node in the tree then corresponds to a selectable element in a webpage.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selected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990600" y="1905000"/>
            <a:ext cx="7772400" cy="1143000"/>
          </a:xfrm>
        </p:spPr>
        <p:txBody>
          <a:bodyPr/>
          <a:lstStyle>
            <a:lvl1pPr algn="r">
              <a:defRPr/>
            </a:lvl1pPr>
          </a:lstStyle>
          <a:p>
            <a:r>
              <a:rPr lang="en-US"/>
              <a:t>Click to edit Master title style</a:t>
            </a:r>
          </a:p>
        </p:txBody>
      </p:sp>
      <p:sp>
        <p:nvSpPr>
          <p:cNvPr id="36867" name="Rectangle 3"/>
          <p:cNvSpPr>
            <a:spLocks noGrp="1" noChangeArrowheads="1"/>
          </p:cNvSpPr>
          <p:nvPr>
            <p:ph type="subTitle" idx="1"/>
          </p:nvPr>
        </p:nvSpPr>
        <p:spPr>
          <a:xfrm>
            <a:off x="2686050" y="3492500"/>
            <a:ext cx="6102350" cy="1752600"/>
          </a:xfrm>
        </p:spPr>
        <p:txBody>
          <a:bodyPr/>
          <a:lstStyle>
            <a:lvl1pPr marL="0" indent="0" algn="r">
              <a:defRPr sz="2400"/>
            </a:lvl1pPr>
          </a:lstStyle>
          <a:p>
            <a:r>
              <a:rPr lang="en-US"/>
              <a:t>Click to edit Master subtitle style</a:t>
            </a:r>
          </a:p>
        </p:txBody>
      </p:sp>
      <p:sp>
        <p:nvSpPr>
          <p:cNvPr id="36868" name="Rectangle 4"/>
          <p:cNvSpPr>
            <a:spLocks noGrp="1" noChangeArrowheads="1"/>
          </p:cNvSpPr>
          <p:nvPr>
            <p:ph type="dt" sz="half" idx="2"/>
          </p:nvPr>
        </p:nvSpPr>
        <p:spPr bwMode="auto">
          <a:xfrm>
            <a:off x="3359150" y="634365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sz="1400">
                <a:latin typeface="Arial" charset="0"/>
              </a:defRPr>
            </a:lvl1pPr>
          </a:lstStyle>
          <a:p>
            <a:fld id="{3758684D-F1B1-46AA-877B-8C346B1A67AF}" type="datetimeFigureOut">
              <a:rPr lang="en-US" smtClean="0"/>
              <a:pPr/>
              <a:t>10/8/2019</a:t>
            </a:fld>
            <a:endParaRPr lang="en-US"/>
          </a:p>
        </p:txBody>
      </p:sp>
      <p:sp>
        <p:nvSpPr>
          <p:cNvPr id="36869" name="Rectangle 5"/>
          <p:cNvSpPr>
            <a:spLocks noGrp="1" noChangeArrowheads="1"/>
          </p:cNvSpPr>
          <p:nvPr>
            <p:ph type="ftr" sz="quarter" idx="3"/>
          </p:nvPr>
        </p:nvSpPr>
        <p:spPr bwMode="auto">
          <a:xfrm>
            <a:off x="6019800" y="6343650"/>
            <a:ext cx="2895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r">
              <a:defRPr sz="1400">
                <a:latin typeface="Arial" charset="0"/>
              </a:defRPr>
            </a:lvl1pPr>
          </a:lstStyle>
          <a:p>
            <a:endParaRPr lang="en-US"/>
          </a:p>
        </p:txBody>
      </p:sp>
      <p:sp>
        <p:nvSpPr>
          <p:cNvPr id="36870" name="Rectangle 6"/>
          <p:cNvSpPr>
            <a:spLocks noGrp="1" noChangeArrowheads="1"/>
          </p:cNvSpPr>
          <p:nvPr>
            <p:ph type="sldNum" sz="quarter" idx="4"/>
          </p:nvPr>
        </p:nvSpPr>
        <p:spPr bwMode="auto">
          <a:xfrm>
            <a:off x="125413" y="6361113"/>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l">
              <a:defRPr sz="2400">
                <a:latin typeface="Arial" charset="0"/>
              </a:defRPr>
            </a:lvl1pPr>
          </a:lstStyle>
          <a:p>
            <a:fld id="{4FFCA285-3764-46CB-B1FA-0C284CD0397F}" type="slidenum">
              <a:rPr lang="en-US" smtClean="0"/>
              <a:pPr/>
              <a:t>‹#›</a:t>
            </a:fld>
            <a:endParaRPr lang="en-US"/>
          </a:p>
        </p:txBody>
      </p:sp>
      <p:graphicFrame>
        <p:nvGraphicFramePr>
          <p:cNvPr id="36871" name="Object 7"/>
          <p:cNvGraphicFramePr>
            <a:graphicFrameLocks noChangeAspect="1"/>
          </p:cNvGraphicFramePr>
          <p:nvPr/>
        </p:nvGraphicFramePr>
        <p:xfrm>
          <a:off x="4371975" y="2057400"/>
          <a:ext cx="4772025" cy="139700"/>
        </p:xfrm>
        <a:graphic>
          <a:graphicData uri="http://schemas.openxmlformats.org/presentationml/2006/ole">
            <mc:AlternateContent xmlns:mc="http://schemas.openxmlformats.org/markup-compatibility/2006">
              <mc:Choice xmlns:v="urn:schemas-microsoft-com:vml" Requires="v">
                <p:oleObj spid="_x0000_s2069" name="Image" r:id="rId3" imgW="4239217" imgH="123842" progId="">
                  <p:embed/>
                </p:oleObj>
              </mc:Choice>
              <mc:Fallback>
                <p:oleObj name="Image" r:id="rId3" imgW="4239217" imgH="123842"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975" y="2057400"/>
                        <a:ext cx="4772025"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5475" y="442913"/>
            <a:ext cx="2168525" cy="58054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66725" y="442913"/>
            <a:ext cx="6356350" cy="5805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6413" y="442913"/>
            <a:ext cx="8637587" cy="579437"/>
          </a:xfrm>
        </p:spPr>
        <p:txBody>
          <a:bodyPr/>
          <a:lstStyle/>
          <a:p>
            <a:r>
              <a:rPr lang="en-US"/>
              <a:t>Click to edit Master title style</a:t>
            </a:r>
          </a:p>
        </p:txBody>
      </p:sp>
      <p:sp>
        <p:nvSpPr>
          <p:cNvPr id="3" name="Table Placeholder 2"/>
          <p:cNvSpPr>
            <a:spLocks noGrp="1"/>
          </p:cNvSpPr>
          <p:nvPr>
            <p:ph type="tbl" idx="1"/>
          </p:nvPr>
        </p:nvSpPr>
        <p:spPr>
          <a:xfrm>
            <a:off x="466725" y="1371600"/>
            <a:ext cx="8208963" cy="4876800"/>
          </a:xfrm>
        </p:spPr>
        <p:txBody>
          <a:bodyPr/>
          <a:lstStyle/>
          <a:p>
            <a:r>
              <a:rPr lang="en-US"/>
              <a:t>Click icon to add table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6413" y="442913"/>
            <a:ext cx="8637587" cy="579437"/>
          </a:xfrm>
        </p:spPr>
        <p:txBody>
          <a:bodyPr/>
          <a:lstStyle/>
          <a:p>
            <a:r>
              <a:rPr lang="en-US"/>
              <a:t>Click to edit Master title style</a:t>
            </a:r>
          </a:p>
        </p:txBody>
      </p:sp>
      <p:sp>
        <p:nvSpPr>
          <p:cNvPr id="3" name="Text Placeholder 2"/>
          <p:cNvSpPr>
            <a:spLocks noGrp="1"/>
          </p:cNvSpPr>
          <p:nvPr>
            <p:ph type="body" sz="half" idx="1"/>
          </p:nvPr>
        </p:nvSpPr>
        <p:spPr>
          <a:xfrm>
            <a:off x="466725" y="1371600"/>
            <a:ext cx="4027488"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371600"/>
            <a:ext cx="4029075"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66725" y="1371600"/>
            <a:ext cx="4027488"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371600"/>
            <a:ext cx="4029075"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path path="rect">
            <a:fillToRect r="100000" b="100000"/>
          </a:path>
        </a:gra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506413" y="442913"/>
            <a:ext cx="8637587" cy="5794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a:t>Click to edit Master title style</a:t>
            </a:r>
          </a:p>
        </p:txBody>
      </p:sp>
      <p:sp>
        <p:nvSpPr>
          <p:cNvPr id="35843" name="Rectangle 3"/>
          <p:cNvSpPr>
            <a:spLocks noGrp="1" noChangeArrowheads="1"/>
          </p:cNvSpPr>
          <p:nvPr>
            <p:ph type="body" idx="1"/>
          </p:nvPr>
        </p:nvSpPr>
        <p:spPr bwMode="auto">
          <a:xfrm>
            <a:off x="466725" y="1371600"/>
            <a:ext cx="8208963" cy="4876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35847" name="Object 7"/>
          <p:cNvGraphicFramePr>
            <a:graphicFrameLocks noChangeAspect="1"/>
          </p:cNvGraphicFramePr>
          <p:nvPr/>
        </p:nvGraphicFramePr>
        <p:xfrm>
          <a:off x="0" y="1143000"/>
          <a:ext cx="6365875" cy="185738"/>
        </p:xfrm>
        <a:graphic>
          <a:graphicData uri="http://schemas.openxmlformats.org/presentationml/2006/ole">
            <mc:AlternateContent xmlns:mc="http://schemas.openxmlformats.org/markup-compatibility/2006">
              <mc:Choice xmlns:v="urn:schemas-microsoft-com:vml" Requires="v">
                <p:oleObj spid="_x0000_s1045" name="Image" r:id="rId16" imgW="5654783" imgH="164905" progId="">
                  <p:embed/>
                </p:oleObj>
              </mc:Choice>
              <mc:Fallback>
                <p:oleObj name="Image" r:id="rId16" imgW="5654783" imgH="164905" progId="">
                  <p:embed/>
                  <p:pic>
                    <p:nvPicPr>
                      <p:cNvPr id="0" name="Object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1143000"/>
                        <a:ext cx="6365875" cy="185738"/>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pic>
        <p:nvPicPr>
          <p:cNvPr id="35848" name="Picture 8" descr="Untitled-3"/>
          <p:cNvPicPr>
            <a:picLocks noChangeAspect="1" noChangeArrowheads="1"/>
          </p:cNvPicPr>
          <p:nvPr/>
        </p:nvPicPr>
        <p:blipFill>
          <a:blip r:embed="rId18"/>
          <a:srcRect/>
          <a:stretch>
            <a:fillRect/>
          </a:stretch>
        </p:blipFill>
        <p:spPr bwMode="auto">
          <a:xfrm>
            <a:off x="6019800" y="6172200"/>
            <a:ext cx="3124200" cy="133350"/>
          </a:xfrm>
          <a:prstGeom prst="rect">
            <a:avLst/>
          </a:prstGeom>
          <a:noFill/>
        </p:spPr>
      </p:pic>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3200">
          <a:solidFill>
            <a:schemeClr val="tx2"/>
          </a:solidFill>
          <a:latin typeface="Swis721 Lt BT" pitchFamily="34" charset="0"/>
        </a:defRPr>
      </a:lvl2pPr>
      <a:lvl3pPr algn="l" rtl="0" eaLnBrk="1" fontAlgn="base" hangingPunct="1">
        <a:spcBef>
          <a:spcPct val="0"/>
        </a:spcBef>
        <a:spcAft>
          <a:spcPct val="0"/>
        </a:spcAft>
        <a:defRPr sz="3200">
          <a:solidFill>
            <a:schemeClr val="tx2"/>
          </a:solidFill>
          <a:latin typeface="Swis721 Lt BT" pitchFamily="34" charset="0"/>
        </a:defRPr>
      </a:lvl3pPr>
      <a:lvl4pPr algn="l" rtl="0" eaLnBrk="1" fontAlgn="base" hangingPunct="1">
        <a:spcBef>
          <a:spcPct val="0"/>
        </a:spcBef>
        <a:spcAft>
          <a:spcPct val="0"/>
        </a:spcAft>
        <a:defRPr sz="3200">
          <a:solidFill>
            <a:schemeClr val="tx2"/>
          </a:solidFill>
          <a:latin typeface="Swis721 Lt BT" pitchFamily="34" charset="0"/>
        </a:defRPr>
      </a:lvl4pPr>
      <a:lvl5pPr algn="l" rtl="0" eaLnBrk="1" fontAlgn="base" hangingPunct="1">
        <a:spcBef>
          <a:spcPct val="0"/>
        </a:spcBef>
        <a:spcAft>
          <a:spcPct val="0"/>
        </a:spcAft>
        <a:defRPr sz="3200">
          <a:solidFill>
            <a:schemeClr val="tx2"/>
          </a:solidFill>
          <a:latin typeface="Swis721 Lt BT" pitchFamily="34" charset="0"/>
        </a:defRPr>
      </a:lvl5pPr>
      <a:lvl6pPr marL="457200" algn="l" rtl="0" eaLnBrk="1" fontAlgn="base" hangingPunct="1">
        <a:spcBef>
          <a:spcPct val="0"/>
        </a:spcBef>
        <a:spcAft>
          <a:spcPct val="0"/>
        </a:spcAft>
        <a:defRPr sz="3200">
          <a:solidFill>
            <a:schemeClr val="tx2"/>
          </a:solidFill>
          <a:latin typeface="Swis721 Lt BT" pitchFamily="34" charset="0"/>
        </a:defRPr>
      </a:lvl6pPr>
      <a:lvl7pPr marL="914400" algn="l" rtl="0" eaLnBrk="1" fontAlgn="base" hangingPunct="1">
        <a:spcBef>
          <a:spcPct val="0"/>
        </a:spcBef>
        <a:spcAft>
          <a:spcPct val="0"/>
        </a:spcAft>
        <a:defRPr sz="3200">
          <a:solidFill>
            <a:schemeClr val="tx2"/>
          </a:solidFill>
          <a:latin typeface="Swis721 Lt BT" pitchFamily="34" charset="0"/>
        </a:defRPr>
      </a:lvl7pPr>
      <a:lvl8pPr marL="1371600" algn="l" rtl="0" eaLnBrk="1" fontAlgn="base" hangingPunct="1">
        <a:spcBef>
          <a:spcPct val="0"/>
        </a:spcBef>
        <a:spcAft>
          <a:spcPct val="0"/>
        </a:spcAft>
        <a:defRPr sz="3200">
          <a:solidFill>
            <a:schemeClr val="tx2"/>
          </a:solidFill>
          <a:latin typeface="Swis721 Lt BT" pitchFamily="34" charset="0"/>
        </a:defRPr>
      </a:lvl8pPr>
      <a:lvl9pPr marL="1828800" algn="l" rtl="0" eaLnBrk="1" fontAlgn="base" hangingPunct="1">
        <a:spcBef>
          <a:spcPct val="0"/>
        </a:spcBef>
        <a:spcAft>
          <a:spcPct val="0"/>
        </a:spcAft>
        <a:defRPr sz="3200">
          <a:solidFill>
            <a:schemeClr val="tx2"/>
          </a:solidFill>
          <a:latin typeface="Swis721 Lt BT" pitchFamily="34" charset="0"/>
        </a:defRPr>
      </a:lvl9pPr>
    </p:titleStyle>
    <p:bodyStyle>
      <a:lvl1pPr marL="342900" indent="-342900" algn="l" rtl="0" eaLnBrk="1" fontAlgn="base" hangingPunct="1">
        <a:spcBef>
          <a:spcPct val="40000"/>
        </a:spcBef>
        <a:spcAft>
          <a:spcPct val="0"/>
        </a:spcAft>
        <a:buClr>
          <a:schemeClr val="tx1"/>
        </a:buClr>
        <a:buSzPct val="60000"/>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40000"/>
        </a:spcBef>
        <a:spcAft>
          <a:spcPct val="0"/>
        </a:spcAft>
        <a:buClr>
          <a:schemeClr val="tx1"/>
        </a:buClr>
        <a:buSzPct val="80000"/>
        <a:buFont typeface="Symbol" pitchFamily="18" charset="2"/>
        <a:buChar char="-"/>
        <a:defRPr sz="2400">
          <a:solidFill>
            <a:schemeClr val="tx1"/>
          </a:solidFill>
          <a:latin typeface="+mn-lt"/>
        </a:defRPr>
      </a:lvl2pPr>
      <a:lvl3pPr marL="1143000" indent="-228600" algn="l" rtl="0" eaLnBrk="1" fontAlgn="base" hangingPunct="1">
        <a:spcBef>
          <a:spcPct val="40000"/>
        </a:spcBef>
        <a:spcAft>
          <a:spcPct val="0"/>
        </a:spcAft>
        <a:buClr>
          <a:schemeClr val="tx1"/>
        </a:buClr>
        <a:buSzPct val="80000"/>
        <a:buFont typeface="Wingdings" pitchFamily="2" charset="2"/>
        <a:buChar char="§"/>
        <a:defRPr sz="2000">
          <a:solidFill>
            <a:schemeClr val="tx1"/>
          </a:solidFill>
          <a:latin typeface="Arial" charset="0"/>
        </a:defRPr>
      </a:lvl3pPr>
      <a:lvl4pPr marL="1600200" indent="-228600" algn="l" rtl="0" eaLnBrk="1" fontAlgn="base" hangingPunct="1">
        <a:spcBef>
          <a:spcPct val="40000"/>
        </a:spcBef>
        <a:spcAft>
          <a:spcPct val="0"/>
        </a:spcAft>
        <a:buClr>
          <a:schemeClr val="tx1"/>
        </a:buClr>
        <a:buSzPct val="80000"/>
        <a:buFont typeface="Wingdings" pitchFamily="2" charset="2"/>
        <a:buChar char="§"/>
        <a:defRPr>
          <a:solidFill>
            <a:schemeClr val="tx1"/>
          </a:solidFill>
          <a:latin typeface="+mn-lt"/>
        </a:defRPr>
      </a:lvl4pPr>
      <a:lvl5pPr marL="2057400" indent="-228600" algn="l" rtl="0" eaLnBrk="1" fontAlgn="base" hangingPunct="1">
        <a:spcBef>
          <a:spcPct val="40000"/>
        </a:spcBef>
        <a:spcAft>
          <a:spcPct val="0"/>
        </a:spcAft>
        <a:buClr>
          <a:schemeClr val="tx1"/>
        </a:buClr>
        <a:buSzPct val="80000"/>
        <a:buFont typeface="Wingdings" pitchFamily="2" charset="2"/>
        <a:buChar char="§"/>
        <a:defRPr sz="1600">
          <a:solidFill>
            <a:schemeClr val="tx1"/>
          </a:solidFill>
          <a:latin typeface="+mn-lt"/>
        </a:defRPr>
      </a:lvl5pPr>
      <a:lvl6pPr marL="2514600" indent="-228600" algn="l" rtl="0" eaLnBrk="1" fontAlgn="base" hangingPunct="1">
        <a:spcBef>
          <a:spcPct val="40000"/>
        </a:spcBef>
        <a:spcAft>
          <a:spcPct val="0"/>
        </a:spcAft>
        <a:buClr>
          <a:schemeClr val="tx1"/>
        </a:buClr>
        <a:buSzPct val="80000"/>
        <a:buFont typeface="Wingdings" pitchFamily="2" charset="2"/>
        <a:buChar char="§"/>
        <a:defRPr sz="1600">
          <a:solidFill>
            <a:schemeClr val="tx1"/>
          </a:solidFill>
          <a:latin typeface="+mn-lt"/>
        </a:defRPr>
      </a:lvl6pPr>
      <a:lvl7pPr marL="2971800" indent="-228600" algn="l" rtl="0" eaLnBrk="1" fontAlgn="base" hangingPunct="1">
        <a:spcBef>
          <a:spcPct val="40000"/>
        </a:spcBef>
        <a:spcAft>
          <a:spcPct val="0"/>
        </a:spcAft>
        <a:buClr>
          <a:schemeClr val="tx1"/>
        </a:buClr>
        <a:buSzPct val="80000"/>
        <a:buFont typeface="Wingdings" pitchFamily="2" charset="2"/>
        <a:buChar char="§"/>
        <a:defRPr sz="1600">
          <a:solidFill>
            <a:schemeClr val="tx1"/>
          </a:solidFill>
          <a:latin typeface="+mn-lt"/>
        </a:defRPr>
      </a:lvl7pPr>
      <a:lvl8pPr marL="3429000" indent="-228600" algn="l" rtl="0" eaLnBrk="1" fontAlgn="base" hangingPunct="1">
        <a:spcBef>
          <a:spcPct val="40000"/>
        </a:spcBef>
        <a:spcAft>
          <a:spcPct val="0"/>
        </a:spcAft>
        <a:buClr>
          <a:schemeClr val="tx1"/>
        </a:buClr>
        <a:buSzPct val="80000"/>
        <a:buFont typeface="Wingdings" pitchFamily="2" charset="2"/>
        <a:buChar char="§"/>
        <a:defRPr sz="1600">
          <a:solidFill>
            <a:schemeClr val="tx1"/>
          </a:solidFill>
          <a:latin typeface="+mn-lt"/>
        </a:defRPr>
      </a:lvl8pPr>
      <a:lvl9pPr marL="3886200" indent="-228600" algn="l" rtl="0" eaLnBrk="1" fontAlgn="base" hangingPunct="1">
        <a:spcBef>
          <a:spcPct val="40000"/>
        </a:spcBef>
        <a:spcAft>
          <a:spcPct val="0"/>
        </a:spcAft>
        <a:buClr>
          <a:schemeClr val="tx1"/>
        </a:buClr>
        <a:buSzPct val="80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research.microsoft.com/~sdrucker/Video/LH%20MediaFrame%20Final.wmv"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research.microsoft.com/~sdrucker/papers/mediaframeAVIlong.pdf"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ideo" Target="file:///C:\Documents%20and%20Settings\sdrucker\My%20Documents\Presentations\Mirad\extraction_smaller.mov"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0.png"/></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3.png"/></Relationships>
</file>

<file path=ppt/slides/_rels/slide4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0.png"/><Relationship Id="rId12"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video" Target="file:///C:\Documents%20and%20Settings\sdrucker\My%20Documents\Presentations\Mirad\templates_smaller.mov" TargetMode="Externa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research.microsoft.com/~sdruck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cs.washington.edu/homes/dlev/tog_collection/#/viewerStateKey/d62e38df-d48a-4539-a18e-ea6fbe0de0fb" TargetMode="External"/><Relationship Id="rId1" Type="http://schemas.openxmlformats.org/officeDocument/2006/relationships/slideLayout" Target="../slideLayouts/slideLayout2.xml"/><Relationship Id="rId6" Type="http://schemas.openxmlformats.org/officeDocument/2006/relationships/hyperlink" Target="http://www.microsoft.com/silverlight/pivotviewer/" TargetMode="External"/><Relationship Id="rId5" Type="http://schemas.openxmlformats.org/officeDocument/2006/relationships/image" Target="../media/image40.png"/><Relationship Id="rId4" Type="http://schemas.openxmlformats.org/officeDocument/2006/relationships/hyperlink" Target="http://research.microsoft.com/en-us/um/people/bibuxton/buxtoncollection/pivot.ht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hyperlink" Target="http://research.microsoft.com/~sdrucker/papers/CHI2005%20-%20Time%20Quilt%20short.pd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6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cs.umd.edu/hcil/millionvis/million-treemap.gif"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8.xml.rels><?xml version="1.0" encoding="UTF-8" standalone="yes"?>
<Relationships xmlns="http://schemas.openxmlformats.org/package/2006/relationships"><Relationship Id="rId2" Type="http://schemas.openxmlformats.org/officeDocument/2006/relationships/hyperlink" Target="http://research.microsoft.com/~sdrucker"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billbuxton.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515632"/>
            <a:ext cx="7772400" cy="1077218"/>
          </a:xfrm>
        </p:spPr>
        <p:txBody>
          <a:bodyPr/>
          <a:lstStyle/>
          <a:p>
            <a:r>
              <a:rPr lang="en-US" dirty="0"/>
              <a:t>Dealing with your Digital ‘Stuff’:</a:t>
            </a:r>
            <a:br>
              <a:rPr lang="en-US" dirty="0"/>
            </a:br>
            <a:r>
              <a:rPr lang="en-US" dirty="0"/>
              <a:t>a personal journey exploring this space</a:t>
            </a:r>
            <a:endParaRPr lang="en-US" sz="2400" dirty="0"/>
          </a:p>
        </p:txBody>
      </p:sp>
      <p:sp>
        <p:nvSpPr>
          <p:cNvPr id="3" name="Subtitle 2"/>
          <p:cNvSpPr>
            <a:spLocks noGrp="1"/>
          </p:cNvSpPr>
          <p:nvPr>
            <p:ph type="subTitle" idx="1"/>
          </p:nvPr>
        </p:nvSpPr>
        <p:spPr>
          <a:xfrm>
            <a:off x="5562600" y="3733800"/>
            <a:ext cx="3225800" cy="1752600"/>
          </a:xfrm>
        </p:spPr>
        <p:txBody>
          <a:bodyPr/>
          <a:lstStyle/>
          <a:p>
            <a:pPr>
              <a:spcBef>
                <a:spcPts val="500"/>
              </a:spcBef>
              <a:buNone/>
            </a:pPr>
            <a:r>
              <a:rPr lang="en-US" dirty="0"/>
              <a:t>Steven M. Drucker</a:t>
            </a:r>
          </a:p>
          <a:p>
            <a:pPr>
              <a:spcBef>
                <a:spcPts val="500"/>
              </a:spcBef>
              <a:buNone/>
            </a:pPr>
            <a:r>
              <a:rPr lang="en-US" sz="1800" dirty="0"/>
              <a:t>Principal Researcher</a:t>
            </a:r>
          </a:p>
          <a:p>
            <a:pPr>
              <a:spcBef>
                <a:spcPts val="500"/>
              </a:spcBef>
              <a:buNone/>
            </a:pPr>
            <a:r>
              <a:rPr lang="en-US" sz="1800" dirty="0"/>
              <a:t>Microsoft Research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a:t>MediaFrame Demo</a:t>
            </a:r>
          </a:p>
        </p:txBody>
      </p:sp>
      <p:pic>
        <p:nvPicPr>
          <p:cNvPr id="263174" name="Picture 6" descr="screen shot MF 1024">
            <a:hlinkClick r:id="rId3"/>
          </p:cNvPr>
          <p:cNvPicPr>
            <a:picLocks noChangeAspect="1" noChangeArrowheads="1"/>
          </p:cNvPicPr>
          <p:nvPr/>
        </p:nvPicPr>
        <p:blipFill>
          <a:blip r:embed="rId4"/>
          <a:srcRect/>
          <a:stretch>
            <a:fillRect/>
          </a:stretch>
        </p:blipFill>
        <p:spPr bwMode="auto">
          <a:xfrm>
            <a:off x="1371600" y="1358900"/>
            <a:ext cx="6756400" cy="4630629"/>
          </a:xfrm>
          <a:prstGeom prst="rect">
            <a:avLst/>
          </a:prstGeom>
          <a:noFill/>
          <a:ln w="9525">
            <a:noFill/>
            <a:miter lim="800000"/>
            <a:headEnd/>
            <a:tailEnd/>
          </a:ln>
          <a:effectLst>
            <a:outerShdw dist="17961" dir="2700000" algn="ctr" rotWithShape="0">
              <a:srgbClr val="001D7A"/>
            </a:outerShdw>
          </a:effectLst>
        </p:spPr>
      </p:pic>
      <p:sp>
        <p:nvSpPr>
          <p:cNvPr id="263175" name="Rectangle 7"/>
          <p:cNvSpPr>
            <a:spLocks noChangeArrowheads="1"/>
          </p:cNvSpPr>
          <p:nvPr/>
        </p:nvSpPr>
        <p:spPr bwMode="auto">
          <a:xfrm>
            <a:off x="406400" y="6002229"/>
            <a:ext cx="8212138" cy="646331"/>
          </a:xfrm>
          <a:prstGeom prst="rect">
            <a:avLst/>
          </a:prstGeom>
          <a:noFill/>
          <a:ln w="12700" algn="ctr">
            <a:noFill/>
            <a:miter lim="800000"/>
            <a:headEnd/>
            <a:tailEnd/>
          </a:ln>
          <a:effectLst/>
        </p:spPr>
        <p:txBody>
          <a:bodyPr wrap="square" anchor="ctr">
            <a:spAutoFit/>
          </a:bodyPr>
          <a:lstStyle/>
          <a:p>
            <a:pPr algn="l"/>
            <a:r>
              <a:rPr lang="en-US" sz="1800" dirty="0">
                <a:latin typeface="Arial" charset="0"/>
              </a:rPr>
              <a:t>Drucker, S. C. Wong, A. Roseway, S. </a:t>
            </a:r>
            <a:r>
              <a:rPr lang="en-US" sz="1800" dirty="0" err="1">
                <a:latin typeface="Arial" charset="0"/>
              </a:rPr>
              <a:t>Glenner</a:t>
            </a:r>
            <a:r>
              <a:rPr lang="en-US" sz="1800" dirty="0">
                <a:latin typeface="Arial" charset="0"/>
              </a:rPr>
              <a:t>, S. De Mar, </a:t>
            </a:r>
            <a:r>
              <a:rPr lang="en-US" sz="1800" dirty="0" err="1">
                <a:latin typeface="Arial" charset="0"/>
                <a:hlinkClick r:id="rId5"/>
              </a:rPr>
              <a:t>MediaBrowser</a:t>
            </a:r>
            <a:r>
              <a:rPr lang="en-US" sz="1800" dirty="0">
                <a:latin typeface="Arial" charset="0"/>
                <a:hlinkClick r:id="rId5"/>
              </a:rPr>
              <a:t>: Reclaiming the Shoebox</a:t>
            </a:r>
            <a:r>
              <a:rPr lang="en-US" sz="1800" dirty="0">
                <a:latin typeface="Arial" charset="0"/>
              </a:rPr>
              <a:t>. in Proceedings of AVI2004, Gallipoli, Italy, 2004.</a:t>
            </a:r>
            <a:r>
              <a:rPr lang="en-US" sz="1800" dirty="0">
                <a:effectLst>
                  <a:outerShdw blurRad="38100" dist="38100" dir="2700000" algn="tl">
                    <a:srgbClr val="FFFFFF"/>
                  </a:outerShdw>
                </a:effectLst>
                <a:latin typeface="Arial" charset="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Frame: Key Lessons:</a:t>
            </a:r>
          </a:p>
        </p:txBody>
      </p:sp>
      <p:sp>
        <p:nvSpPr>
          <p:cNvPr id="4" name="Rectangle 3"/>
          <p:cNvSpPr>
            <a:spLocks noGrp="1" noChangeArrowheads="1"/>
          </p:cNvSpPr>
          <p:nvPr>
            <p:ph idx="1"/>
          </p:nvPr>
        </p:nvSpPr>
        <p:spPr/>
        <p:txBody>
          <a:bodyPr/>
          <a:lstStyle/>
          <a:p>
            <a:r>
              <a:rPr lang="en-US" sz="2400" dirty="0"/>
              <a:t>Overview first, zoom and filter, then details-on-demand</a:t>
            </a:r>
          </a:p>
          <a:p>
            <a:pPr lvl="1"/>
            <a:r>
              <a:rPr lang="en-US" sz="2000" dirty="0"/>
              <a:t>(</a:t>
            </a:r>
            <a:r>
              <a:rPr lang="en-US" sz="2000" dirty="0" err="1"/>
              <a:t>Shneiderman’s</a:t>
            </a:r>
            <a:r>
              <a:rPr lang="en-US" sz="2000" dirty="0"/>
              <a:t> Visual Information Seeking Mantra)</a:t>
            </a:r>
          </a:p>
          <a:p>
            <a:r>
              <a:rPr lang="en-US" sz="2400" dirty="0"/>
              <a:t>Extract features:</a:t>
            </a:r>
          </a:p>
          <a:p>
            <a:pPr lvl="1"/>
            <a:r>
              <a:rPr lang="en-US" sz="2000" dirty="0"/>
              <a:t>Still/Video, Faces, Indoor/Outdoor, Time, Color Histogram, Vectors</a:t>
            </a:r>
          </a:p>
          <a:p>
            <a:r>
              <a:rPr lang="en-US" sz="2400" dirty="0"/>
              <a:t>Use to filter/select</a:t>
            </a:r>
          </a:p>
          <a:p>
            <a:r>
              <a:rPr lang="en-US" sz="2400" dirty="0"/>
              <a:t>Linking and Brushing</a:t>
            </a:r>
          </a:p>
          <a:p>
            <a:r>
              <a:rPr lang="en-US" sz="2400" dirty="0"/>
              <a:t>Cluster on time</a:t>
            </a:r>
          </a:p>
          <a:p>
            <a:pPr lvl="1"/>
            <a:r>
              <a:rPr lang="en-US" sz="2000" dirty="0"/>
              <a:t>Facilitate actions such as gathering, labeling</a:t>
            </a:r>
          </a:p>
        </p:txBody>
      </p:sp>
    </p:spTree>
    <p:extLst>
      <p:ext uri="{BB962C8B-B14F-4D97-AF65-F5344CB8AC3E}">
        <p14:creationId xmlns:p14="http://schemas.microsoft.com/office/powerpoint/2010/main" val="121589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web browsing?</a:t>
            </a:r>
          </a:p>
        </p:txBody>
      </p:sp>
      <p:pic>
        <p:nvPicPr>
          <p:cNvPr id="4" name="webspace.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400" y="1143000"/>
            <a:ext cx="5422900" cy="4876800"/>
          </a:xfrm>
        </p:spPr>
      </p:pic>
      <p:sp>
        <p:nvSpPr>
          <p:cNvPr id="5" name="TextBox 4"/>
          <p:cNvSpPr txBox="1"/>
          <p:nvPr/>
        </p:nvSpPr>
        <p:spPr>
          <a:xfrm>
            <a:off x="1524000" y="6216134"/>
            <a:ext cx="7067063" cy="646331"/>
          </a:xfrm>
          <a:prstGeom prst="rect">
            <a:avLst/>
          </a:prstGeom>
          <a:noFill/>
        </p:spPr>
        <p:txBody>
          <a:bodyPr wrap="none" rtlCol="0">
            <a:spAutoFit/>
          </a:bodyPr>
          <a:lstStyle/>
          <a:p>
            <a:r>
              <a:rPr lang="en-US" dirty="0" err="1"/>
              <a:t>WebSpace</a:t>
            </a:r>
            <a:r>
              <a:rPr lang="en-US" dirty="0"/>
              <a:t>: Mira </a:t>
            </a:r>
            <a:r>
              <a:rPr lang="en-US" dirty="0" err="1"/>
              <a:t>Dontcheva</a:t>
            </a:r>
            <a:r>
              <a:rPr lang="en-US" dirty="0"/>
              <a:t>, Michael Cohen, Steven Drucker, 2006</a:t>
            </a:r>
          </a:p>
          <a:p>
            <a:r>
              <a:rPr lang="en-US" dirty="0"/>
              <a:t>Reminiscent of </a:t>
            </a:r>
            <a:r>
              <a:rPr lang="en-US" dirty="0" err="1"/>
              <a:t>Waterson</a:t>
            </a:r>
            <a:r>
              <a:rPr lang="en-US" dirty="0"/>
              <a:t> et al. </a:t>
            </a:r>
            <a:r>
              <a:rPr lang="en-US" dirty="0" err="1"/>
              <a:t>WebQuilt</a:t>
            </a:r>
            <a:r>
              <a:rPr lang="en-US" dirty="0"/>
              <a:t> 2002</a:t>
            </a:r>
          </a:p>
        </p:txBody>
      </p:sp>
    </p:spTree>
    <p:extLst>
      <p:ext uri="{BB962C8B-B14F-4D97-AF65-F5344CB8AC3E}">
        <p14:creationId xmlns:p14="http://schemas.microsoft.com/office/powerpoint/2010/main" val="449286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a:t>
            </a:r>
            <a:r>
              <a:rPr lang="en-US" dirty="0" err="1"/>
              <a:t>WebSpace</a:t>
            </a:r>
            <a:endParaRPr lang="en-US" dirty="0"/>
          </a:p>
        </p:txBody>
      </p:sp>
      <p:sp>
        <p:nvSpPr>
          <p:cNvPr id="3" name="Content Placeholder 2"/>
          <p:cNvSpPr>
            <a:spLocks noGrp="1"/>
          </p:cNvSpPr>
          <p:nvPr>
            <p:ph idx="1"/>
          </p:nvPr>
        </p:nvSpPr>
        <p:spPr/>
        <p:txBody>
          <a:bodyPr/>
          <a:lstStyle/>
          <a:p>
            <a:r>
              <a:rPr lang="en-US" dirty="0"/>
              <a:t>Small thumbs of Web Pages indistinguishable</a:t>
            </a:r>
          </a:p>
          <a:p>
            <a:r>
              <a:rPr lang="en-US" dirty="0"/>
              <a:t>Not really the relevant information that we’re looking to summarize our session</a:t>
            </a:r>
          </a:p>
          <a:p>
            <a:endParaRPr lang="en-US" dirty="0"/>
          </a:p>
          <a:p>
            <a:r>
              <a:rPr lang="en-US" dirty="0"/>
              <a:t>This lead to 2 different research projects:</a:t>
            </a:r>
          </a:p>
          <a:p>
            <a:pPr lvl="1"/>
            <a:r>
              <a:rPr lang="en-US" dirty="0"/>
              <a:t>Visual Snippets</a:t>
            </a:r>
          </a:p>
          <a:p>
            <a:pPr lvl="1"/>
            <a:r>
              <a:rPr lang="en-US" dirty="0"/>
              <a:t>Web Summaries</a:t>
            </a:r>
          </a:p>
        </p:txBody>
      </p:sp>
    </p:spTree>
    <p:extLst>
      <p:ext uri="{BB962C8B-B14F-4D97-AF65-F5344CB8AC3E}">
        <p14:creationId xmlns:p14="http://schemas.microsoft.com/office/powerpoint/2010/main" val="1596020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Snippets</a:t>
            </a:r>
          </a:p>
        </p:txBody>
      </p:sp>
      <p:sp>
        <p:nvSpPr>
          <p:cNvPr id="3" name="Content Placeholder 2"/>
          <p:cNvSpPr>
            <a:spLocks noGrp="1"/>
          </p:cNvSpPr>
          <p:nvPr>
            <p:ph idx="1"/>
          </p:nvPr>
        </p:nvSpPr>
        <p:spPr/>
        <p:txBody>
          <a:bodyPr/>
          <a:lstStyle/>
          <a:p>
            <a:r>
              <a:rPr lang="en-US" dirty="0"/>
              <a:t>Hand design a summary of a web page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981200"/>
            <a:ext cx="5913136" cy="396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4000" y="5969852"/>
            <a:ext cx="8763000" cy="738664"/>
          </a:xfrm>
          <a:prstGeom prst="rect">
            <a:avLst/>
          </a:prstGeom>
        </p:spPr>
        <p:txBody>
          <a:bodyPr wrap="square">
            <a:spAutoFit/>
          </a:bodyPr>
          <a:lstStyle/>
          <a:p>
            <a:r>
              <a:rPr lang="en-US" sz="1400" dirty="0"/>
              <a:t>Teevan J, </a:t>
            </a:r>
            <a:r>
              <a:rPr lang="en-US" sz="1400" dirty="0" err="1"/>
              <a:t>Cutrell</a:t>
            </a:r>
            <a:r>
              <a:rPr lang="en-US" sz="1400" dirty="0"/>
              <a:t> E, Fisher D, Drucker SM, Ramos G, </a:t>
            </a:r>
            <a:r>
              <a:rPr lang="en-US" sz="1400" dirty="0" err="1"/>
              <a:t>Andr�P</a:t>
            </a:r>
            <a:r>
              <a:rPr lang="en-US" sz="1400" dirty="0"/>
              <a:t>, et al. Visual snippets: summarizing web pages for search and </a:t>
            </a:r>
            <a:r>
              <a:rPr lang="en-US" sz="1400" dirty="0" err="1"/>
              <a:t>revisitation</a:t>
            </a:r>
            <a:r>
              <a:rPr lang="en-US" sz="1400" dirty="0"/>
              <a:t> [Internet]. In: Proceedings of the 27th international conference on Human factors in computing systems. Boston, MA, USA: ACM; 2009 [cited 2010 Aug 10]. p. 2023-2032</a:t>
            </a:r>
          </a:p>
        </p:txBody>
      </p:sp>
    </p:spTree>
    <p:extLst>
      <p:ext uri="{BB962C8B-B14F-4D97-AF65-F5344CB8AC3E}">
        <p14:creationId xmlns:p14="http://schemas.microsoft.com/office/powerpoint/2010/main" val="61142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Snippets (</a:t>
            </a:r>
            <a:r>
              <a:rPr lang="en-US" dirty="0" err="1"/>
              <a:t>cont</a:t>
            </a:r>
            <a:r>
              <a:rPr lang="en-US" dirty="0"/>
              <a:t>)</a:t>
            </a:r>
          </a:p>
        </p:txBody>
      </p:sp>
      <p:sp>
        <p:nvSpPr>
          <p:cNvPr id="4" name="TextBox 3"/>
          <p:cNvSpPr txBox="1"/>
          <p:nvPr/>
        </p:nvSpPr>
        <p:spPr>
          <a:xfrm>
            <a:off x="914400" y="1676400"/>
            <a:ext cx="5784660" cy="369332"/>
          </a:xfrm>
          <a:prstGeom prst="rect">
            <a:avLst/>
          </a:prstGeom>
          <a:noFill/>
        </p:spPr>
        <p:txBody>
          <a:bodyPr wrap="none" rtlCol="0">
            <a:spAutoFit/>
          </a:bodyPr>
          <a:lstStyle/>
          <a:p>
            <a:r>
              <a:rPr lang="en-US" dirty="0"/>
              <a:t>Identify Logo, Title, Primary Image, Differentially Scale </a:t>
            </a:r>
          </a:p>
        </p:txBody>
      </p:sp>
      <p:sp>
        <p:nvSpPr>
          <p:cNvPr id="3" name="Rectangle 2"/>
          <p:cNvSpPr/>
          <p:nvPr/>
        </p:nvSpPr>
        <p:spPr bwMode="auto">
          <a:xfrm>
            <a:off x="609600" y="3048000"/>
            <a:ext cx="3581400" cy="2743200"/>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5" name="Rectangle 4"/>
          <p:cNvSpPr/>
          <p:nvPr/>
        </p:nvSpPr>
        <p:spPr bwMode="auto">
          <a:xfrm>
            <a:off x="838200" y="3505200"/>
            <a:ext cx="609600" cy="4572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6" name="Rectangle 5"/>
          <p:cNvSpPr/>
          <p:nvPr/>
        </p:nvSpPr>
        <p:spPr bwMode="auto">
          <a:xfrm>
            <a:off x="2050860" y="4038600"/>
            <a:ext cx="1454340" cy="10668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8" name="Rectangle 7"/>
          <p:cNvSpPr/>
          <p:nvPr/>
        </p:nvSpPr>
        <p:spPr bwMode="auto">
          <a:xfrm>
            <a:off x="685800" y="3175000"/>
            <a:ext cx="1905000" cy="2286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9" name="Rectangle 8"/>
          <p:cNvSpPr/>
          <p:nvPr/>
        </p:nvSpPr>
        <p:spPr bwMode="auto">
          <a:xfrm>
            <a:off x="5791200" y="3403600"/>
            <a:ext cx="2286000" cy="1943100"/>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10" name="Rectangle 9"/>
          <p:cNvSpPr/>
          <p:nvPr/>
        </p:nvSpPr>
        <p:spPr bwMode="auto">
          <a:xfrm>
            <a:off x="5882990" y="3860800"/>
            <a:ext cx="441610" cy="3429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11" name="Rectangle 10"/>
          <p:cNvSpPr/>
          <p:nvPr/>
        </p:nvSpPr>
        <p:spPr bwMode="auto">
          <a:xfrm>
            <a:off x="6479890" y="4127500"/>
            <a:ext cx="1454340" cy="10668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12" name="Rectangle 11"/>
          <p:cNvSpPr/>
          <p:nvPr/>
        </p:nvSpPr>
        <p:spPr bwMode="auto">
          <a:xfrm>
            <a:off x="5867400" y="3530600"/>
            <a:ext cx="1905000" cy="2286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7" name="Right Arrow 6"/>
          <p:cNvSpPr/>
          <p:nvPr/>
        </p:nvSpPr>
        <p:spPr bwMode="auto">
          <a:xfrm>
            <a:off x="4495800" y="4038600"/>
            <a:ext cx="762000" cy="533400"/>
          </a:xfrm>
          <a:prstGeom prst="rightArrow">
            <a:avLst/>
          </a:prstGeom>
          <a:solidFill>
            <a:srgbClr val="FFC0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Tree>
    <p:extLst>
      <p:ext uri="{BB962C8B-B14F-4D97-AF65-F5344CB8AC3E}">
        <p14:creationId xmlns:p14="http://schemas.microsoft.com/office/powerpoint/2010/main" val="3130114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Snippet (Example 1)</a:t>
            </a:r>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19200"/>
            <a:ext cx="4559890" cy="514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77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Snippet (Example 1)</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19200"/>
            <a:ext cx="4704829" cy="518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411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results</a:t>
            </a:r>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43113"/>
            <a:ext cx="60960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3400" y="5092700"/>
            <a:ext cx="8077200" cy="1200329"/>
          </a:xfrm>
          <a:prstGeom prst="rect">
            <a:avLst/>
          </a:prstGeom>
          <a:noFill/>
        </p:spPr>
        <p:txBody>
          <a:bodyPr wrap="square" rtlCol="0">
            <a:spAutoFit/>
          </a:bodyPr>
          <a:lstStyle/>
          <a:p>
            <a:r>
              <a:rPr lang="en-US" dirty="0"/>
              <a:t>If you’ve seen them before (congruent), then visual snippets and thumbs are about equal (better than text snippets).</a:t>
            </a:r>
          </a:p>
          <a:p>
            <a:endParaRPr lang="en-US" dirty="0"/>
          </a:p>
          <a:p>
            <a:r>
              <a:rPr lang="en-US" dirty="0"/>
              <a:t>If you haven’t seen them before, snippets are sig. better than regular thumbs.</a:t>
            </a:r>
          </a:p>
        </p:txBody>
      </p:sp>
    </p:spTree>
    <p:extLst>
      <p:ext uri="{BB962C8B-B14F-4D97-AF65-F5344CB8AC3E}">
        <p14:creationId xmlns:p14="http://schemas.microsoft.com/office/powerpoint/2010/main" val="3264385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292100" y="-76200"/>
            <a:ext cx="9323387" cy="1077218"/>
          </a:xfrm>
        </p:spPr>
        <p:txBody>
          <a:bodyPr/>
          <a:lstStyle/>
          <a:p>
            <a:r>
              <a:rPr lang="en-US" dirty="0"/>
              <a:t>Summarizing Personal Web Browsing Sessions</a:t>
            </a:r>
          </a:p>
        </p:txBody>
      </p:sp>
      <p:pic>
        <p:nvPicPr>
          <p:cNvPr id="10242" name="Picture 2" descr="http://research.microsoft.com/en-us/um/people/sdrucker/content/webpage_phot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6686550" cy="2838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0" y="5257800"/>
            <a:ext cx="8534400" cy="923330"/>
          </a:xfrm>
          <a:prstGeom prst="rect">
            <a:avLst/>
          </a:prstGeom>
        </p:spPr>
        <p:txBody>
          <a:bodyPr wrap="square">
            <a:spAutoFit/>
          </a:bodyPr>
          <a:lstStyle/>
          <a:p>
            <a:r>
              <a:rPr lang="en-US" dirty="0"/>
              <a:t>Mira </a:t>
            </a:r>
            <a:r>
              <a:rPr lang="en-US" dirty="0" err="1"/>
              <a:t>Dontcheva</a:t>
            </a:r>
            <a:r>
              <a:rPr lang="en-US" dirty="0"/>
              <a:t>, Steven M. Drucker, Geraldine Wade, David </a:t>
            </a:r>
            <a:r>
              <a:rPr lang="en-US" dirty="0" err="1"/>
              <a:t>Salesin</a:t>
            </a:r>
            <a:r>
              <a:rPr lang="en-US" dirty="0"/>
              <a:t>, Michael F. Cohen. Summarizing personal web browsing sessions. ACM New York, NY, USA; UIST, 2006. p. 115-124.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a:t>
            </a:r>
          </a:p>
        </p:txBody>
      </p:sp>
      <p:sp>
        <p:nvSpPr>
          <p:cNvPr id="3" name="Content Placeholder 2"/>
          <p:cNvSpPr>
            <a:spLocks noGrp="1"/>
          </p:cNvSpPr>
          <p:nvPr>
            <p:ph idx="1"/>
          </p:nvPr>
        </p:nvSpPr>
        <p:spPr/>
        <p:txBody>
          <a:bodyPr/>
          <a:lstStyle/>
          <a:p>
            <a:r>
              <a:rPr lang="en-US" dirty="0"/>
              <a:t>George</a:t>
            </a:r>
            <a:r>
              <a:rPr lang="en-US" baseline="0" dirty="0"/>
              <a:t> Carlin: </a:t>
            </a:r>
            <a:r>
              <a:rPr lang="en-US" dirty="0"/>
              <a:t>We’ve got</a:t>
            </a:r>
            <a:r>
              <a:rPr lang="en-US" baseline="0" dirty="0"/>
              <a:t> lots of ‘stuff’</a:t>
            </a:r>
          </a:p>
        </p:txBody>
      </p:sp>
      <p:pic>
        <p:nvPicPr>
          <p:cNvPr id="4" name="George Carlin Talks About Stuff --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2133600"/>
            <a:ext cx="4800600" cy="3657600"/>
          </a:xfrm>
          <a:prstGeom prst="rect">
            <a:avLst/>
          </a:prstGeom>
        </p:spPr>
      </p:pic>
    </p:spTree>
    <p:extLst>
      <p:ext uri="{BB962C8B-B14F-4D97-AF65-F5344CB8AC3E}">
        <p14:creationId xmlns:p14="http://schemas.microsoft.com/office/powerpoint/2010/main" val="3146921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457200" y="76200"/>
            <a:ext cx="8229600" cy="1143000"/>
          </a:xfrm>
        </p:spPr>
        <p:txBody>
          <a:bodyPr/>
          <a:lstStyle/>
          <a:p>
            <a:r>
              <a:rPr lang="en-US"/>
              <a:t>Our Approach</a:t>
            </a:r>
          </a:p>
        </p:txBody>
      </p:sp>
      <p:pic>
        <p:nvPicPr>
          <p:cNvPr id="195587" name="Picture 3" descr="ui"/>
          <p:cNvPicPr>
            <a:picLocks noChangeAspect="1" noChangeArrowheads="1"/>
          </p:cNvPicPr>
          <p:nvPr/>
        </p:nvPicPr>
        <p:blipFill>
          <a:blip r:embed="rId3"/>
          <a:srcRect/>
          <a:stretch>
            <a:fillRect/>
          </a:stretch>
        </p:blipFill>
        <p:spPr bwMode="auto">
          <a:xfrm>
            <a:off x="152400" y="1371600"/>
            <a:ext cx="3914775" cy="4648200"/>
          </a:xfrm>
          <a:prstGeom prst="rect">
            <a:avLst/>
          </a:prstGeom>
          <a:noFill/>
        </p:spPr>
      </p:pic>
      <p:pic>
        <p:nvPicPr>
          <p:cNvPr id="195588" name="Picture 4" descr="grid"/>
          <p:cNvPicPr>
            <a:picLocks noChangeAspect="1" noChangeArrowheads="1"/>
          </p:cNvPicPr>
          <p:nvPr/>
        </p:nvPicPr>
        <p:blipFill>
          <a:blip r:embed="rId4"/>
          <a:srcRect/>
          <a:stretch>
            <a:fillRect/>
          </a:stretch>
        </p:blipFill>
        <p:spPr bwMode="auto">
          <a:xfrm>
            <a:off x="4114800" y="1371600"/>
            <a:ext cx="4953000" cy="460533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588"/>
                                        </p:tgtEl>
                                        <p:attrNameLst>
                                          <p:attrName>style.visibility</p:attrName>
                                        </p:attrNameLst>
                                      </p:cBhvr>
                                      <p:to>
                                        <p:strVal val="visible"/>
                                      </p:to>
                                    </p:set>
                                    <p:animEffect transition="in" filter="fade">
                                      <p:cBhvr>
                                        <p:cTn id="7" dur="500"/>
                                        <p:tgtEl>
                                          <p:spTgt spid="195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ctrTitle"/>
          </p:nvPr>
        </p:nvSpPr>
        <p:spPr/>
        <p:txBody>
          <a:bodyPr/>
          <a:lstStyle/>
          <a:p>
            <a:r>
              <a:rPr lang="en-US"/>
              <a:t>video</a:t>
            </a:r>
          </a:p>
        </p:txBody>
      </p:sp>
      <p:sp>
        <p:nvSpPr>
          <p:cNvPr id="197635" name="Rectangle 3"/>
          <p:cNvSpPr>
            <a:spLocks noGrp="1" noChangeArrowheads="1"/>
          </p:cNvSpPr>
          <p:nvPr>
            <p:ph type="subTitle" idx="1"/>
          </p:nvPr>
        </p:nvSpPr>
        <p:spPr/>
        <p:txBody>
          <a:bodyPr/>
          <a:lstStyle/>
          <a:p>
            <a:endParaRPr lang="en-US"/>
          </a:p>
        </p:txBody>
      </p:sp>
      <p:pic>
        <p:nvPicPr>
          <p:cNvPr id="197636" name="extraction_smaller.mov">
            <a:hlinkClick r:id="" action="ppaction://media"/>
          </p:cNvPr>
          <p:cNvPicPr>
            <a:picLocks noRot="1" noChangeAspect="1" noChangeArrowheads="1"/>
          </p:cNvPicPr>
          <p:nvPr>
            <a:videoFile r:link="rId1"/>
          </p:nvPr>
        </p:nvPicPr>
        <p:blipFill>
          <a:blip r:embed="rId4"/>
          <a:srcRect/>
          <a:stretch>
            <a:fillRect/>
          </a:stretch>
        </p:blipFill>
        <p:spPr bwMode="auto">
          <a:xfrm>
            <a:off x="762000" y="5715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19763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97636"/>
                                        </p:tgtEl>
                                      </p:cBhvr>
                                    </p:cmd>
                                  </p:childTnLst>
                                </p:cTn>
                              </p:par>
                            </p:childTnLst>
                          </p:cTn>
                        </p:par>
                      </p:childTnLst>
                    </p:cTn>
                  </p:par>
                </p:childTnLst>
              </p:cTn>
              <p:nextCondLst>
                <p:cond evt="onClick" delay="0">
                  <p:tgtEl>
                    <p:spTgt spid="197636"/>
                  </p:tgtEl>
                </p:cond>
              </p:nextCondLst>
            </p:seq>
            <p:video>
              <p:cMediaNode>
                <p:cTn id="7" fill="hold" display="0">
                  <p:stCondLst>
                    <p:cond delay="indefinite"/>
                  </p:stCondLst>
                  <p:endCondLst>
                    <p:cond evt="onNext" delay="0">
                      <p:tgtEl>
                        <p:sldTgt/>
                      </p:tgtEl>
                    </p:cond>
                    <p:cond evt="onPrev" delay="0">
                      <p:tgtEl>
                        <p:sldTgt/>
                      </p:tgtEl>
                    </p:cond>
                  </p:endCondLst>
                </p:cTn>
                <p:tgtEl>
                  <p:spTgt spid="19763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descr="sampleWebpage"/>
          <p:cNvPicPr>
            <a:picLocks noChangeAspect="1" noChangeArrowheads="1"/>
          </p:cNvPicPr>
          <p:nvPr/>
        </p:nvPicPr>
        <p:blipFill>
          <a:blip r:embed="rId3"/>
          <a:srcRect/>
          <a:stretch>
            <a:fillRect/>
          </a:stretch>
        </p:blipFill>
        <p:spPr bwMode="auto">
          <a:xfrm>
            <a:off x="762000" y="204788"/>
            <a:ext cx="7620000" cy="6448425"/>
          </a:xfrm>
          <a:prstGeom prst="rect">
            <a:avLst/>
          </a:prstGeom>
          <a:noFill/>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2" descr="samplePageWSrcOpaciry91"/>
          <p:cNvPicPr>
            <a:picLocks noChangeAspect="1" noChangeArrowheads="1"/>
          </p:cNvPicPr>
          <p:nvPr/>
        </p:nvPicPr>
        <p:blipFill>
          <a:blip r:embed="rId3"/>
          <a:srcRect/>
          <a:stretch>
            <a:fillRect/>
          </a:stretch>
        </p:blipFill>
        <p:spPr bwMode="auto">
          <a:xfrm>
            <a:off x="762000" y="204788"/>
            <a:ext cx="7620000" cy="6448425"/>
          </a:xfrm>
          <a:prstGeom prst="rect">
            <a:avLst/>
          </a:prstGeom>
          <a:noFill/>
        </p:spPr>
      </p:pic>
      <p:sp>
        <p:nvSpPr>
          <p:cNvPr id="201731" name="Line 3"/>
          <p:cNvSpPr>
            <a:spLocks noChangeShapeType="1"/>
          </p:cNvSpPr>
          <p:nvPr/>
        </p:nvSpPr>
        <p:spPr bwMode="auto">
          <a:xfrm>
            <a:off x="1114425" y="2257425"/>
            <a:ext cx="0" cy="4038600"/>
          </a:xfrm>
          <a:prstGeom prst="line">
            <a:avLst/>
          </a:prstGeom>
          <a:noFill/>
          <a:ln w="9525">
            <a:solidFill>
              <a:schemeClr val="bg1"/>
            </a:solidFill>
            <a:round/>
            <a:headEnd/>
            <a:tailEnd/>
          </a:ln>
          <a:effectLst/>
        </p:spPr>
        <p:txBody>
          <a:bodyPr/>
          <a:lstStyle/>
          <a:p>
            <a:endParaRPr lang="en-US"/>
          </a:p>
        </p:txBody>
      </p:sp>
      <p:sp>
        <p:nvSpPr>
          <p:cNvPr id="201732" name="Line 4"/>
          <p:cNvSpPr>
            <a:spLocks noChangeShapeType="1"/>
          </p:cNvSpPr>
          <p:nvPr/>
        </p:nvSpPr>
        <p:spPr bwMode="auto">
          <a:xfrm>
            <a:off x="1562100" y="2343150"/>
            <a:ext cx="19050" cy="628650"/>
          </a:xfrm>
          <a:prstGeom prst="line">
            <a:avLst/>
          </a:prstGeom>
          <a:noFill/>
          <a:ln w="9525">
            <a:solidFill>
              <a:schemeClr val="bg1"/>
            </a:solidFill>
            <a:round/>
            <a:headEnd/>
            <a:tailEnd/>
          </a:ln>
          <a:effectLst/>
        </p:spPr>
        <p:txBody>
          <a:bodyPr/>
          <a:lstStyle/>
          <a:p>
            <a:endParaRPr lang="en-US"/>
          </a:p>
        </p:txBody>
      </p:sp>
      <p:sp>
        <p:nvSpPr>
          <p:cNvPr id="201733" name="Line 5"/>
          <p:cNvSpPr>
            <a:spLocks noChangeShapeType="1"/>
          </p:cNvSpPr>
          <p:nvPr/>
        </p:nvSpPr>
        <p:spPr bwMode="auto">
          <a:xfrm>
            <a:off x="1562100" y="2343150"/>
            <a:ext cx="104775" cy="0"/>
          </a:xfrm>
          <a:prstGeom prst="line">
            <a:avLst/>
          </a:prstGeom>
          <a:noFill/>
          <a:ln w="9525">
            <a:solidFill>
              <a:schemeClr val="bg1"/>
            </a:solidFill>
            <a:round/>
            <a:headEnd/>
            <a:tailEnd/>
          </a:ln>
          <a:effectLst/>
        </p:spPr>
        <p:txBody>
          <a:bodyPr/>
          <a:lstStyle/>
          <a:p>
            <a:endParaRPr lang="en-US"/>
          </a:p>
        </p:txBody>
      </p:sp>
      <p:sp>
        <p:nvSpPr>
          <p:cNvPr id="201734" name="Line 6"/>
          <p:cNvSpPr>
            <a:spLocks noChangeShapeType="1"/>
          </p:cNvSpPr>
          <p:nvPr/>
        </p:nvSpPr>
        <p:spPr bwMode="auto">
          <a:xfrm>
            <a:off x="1581150" y="2971800"/>
            <a:ext cx="104775" cy="0"/>
          </a:xfrm>
          <a:prstGeom prst="line">
            <a:avLst/>
          </a:prstGeom>
          <a:noFill/>
          <a:ln w="9525">
            <a:solidFill>
              <a:schemeClr val="bg1"/>
            </a:solidFill>
            <a:round/>
            <a:headEnd/>
            <a:tailEnd/>
          </a:ln>
          <a:effectLst/>
        </p:spPr>
        <p:txBody>
          <a:bodyPr/>
          <a:lstStyle/>
          <a:p>
            <a:endParaRPr lang="en-US"/>
          </a:p>
        </p:txBody>
      </p:sp>
      <p:sp>
        <p:nvSpPr>
          <p:cNvPr id="201735" name="Line 7"/>
          <p:cNvSpPr>
            <a:spLocks noChangeShapeType="1"/>
          </p:cNvSpPr>
          <p:nvPr/>
        </p:nvSpPr>
        <p:spPr bwMode="auto">
          <a:xfrm flipH="1">
            <a:off x="1562100" y="2447925"/>
            <a:ext cx="495300" cy="0"/>
          </a:xfrm>
          <a:prstGeom prst="line">
            <a:avLst/>
          </a:prstGeom>
          <a:noFill/>
          <a:ln w="9525">
            <a:solidFill>
              <a:schemeClr val="bg1"/>
            </a:solidFill>
            <a:round/>
            <a:headEnd/>
            <a:tailEnd/>
          </a:ln>
          <a:effectLst/>
        </p:spPr>
        <p:txBody>
          <a:bodyPr/>
          <a:lstStyle/>
          <a:p>
            <a:endParaRPr lang="en-US"/>
          </a:p>
        </p:txBody>
      </p:sp>
      <p:sp>
        <p:nvSpPr>
          <p:cNvPr id="201736" name="Line 8"/>
          <p:cNvSpPr>
            <a:spLocks noChangeShapeType="1"/>
          </p:cNvSpPr>
          <p:nvPr/>
        </p:nvSpPr>
        <p:spPr bwMode="auto">
          <a:xfrm>
            <a:off x="1571625" y="2771775"/>
            <a:ext cx="371475" cy="0"/>
          </a:xfrm>
          <a:prstGeom prst="line">
            <a:avLst/>
          </a:prstGeom>
          <a:noFill/>
          <a:ln w="9525">
            <a:solidFill>
              <a:schemeClr val="bg1"/>
            </a:solidFill>
            <a:round/>
            <a:headEnd/>
            <a:tailEnd/>
          </a:ln>
          <a:effectLst/>
        </p:spPr>
        <p:txBody>
          <a:bodyPr/>
          <a:lstStyle/>
          <a:p>
            <a:endParaRPr lang="en-US"/>
          </a:p>
        </p:txBody>
      </p:sp>
      <p:sp>
        <p:nvSpPr>
          <p:cNvPr id="201737" name="Line 9"/>
          <p:cNvSpPr>
            <a:spLocks noChangeShapeType="1"/>
          </p:cNvSpPr>
          <p:nvPr/>
        </p:nvSpPr>
        <p:spPr bwMode="auto">
          <a:xfrm>
            <a:off x="1943100" y="2667000"/>
            <a:ext cx="0" cy="190500"/>
          </a:xfrm>
          <a:prstGeom prst="line">
            <a:avLst/>
          </a:prstGeom>
          <a:noFill/>
          <a:ln w="9525">
            <a:solidFill>
              <a:schemeClr val="bg1"/>
            </a:solidFill>
            <a:round/>
            <a:headEnd/>
            <a:tailEnd/>
          </a:ln>
          <a:effectLst/>
        </p:spPr>
        <p:txBody>
          <a:bodyPr/>
          <a:lstStyle/>
          <a:p>
            <a:endParaRPr lang="en-US"/>
          </a:p>
        </p:txBody>
      </p:sp>
      <p:sp>
        <p:nvSpPr>
          <p:cNvPr id="201738" name="Line 10"/>
          <p:cNvSpPr>
            <a:spLocks noChangeShapeType="1"/>
          </p:cNvSpPr>
          <p:nvPr/>
        </p:nvSpPr>
        <p:spPr bwMode="auto">
          <a:xfrm>
            <a:off x="1943100" y="2657475"/>
            <a:ext cx="133350" cy="0"/>
          </a:xfrm>
          <a:prstGeom prst="line">
            <a:avLst/>
          </a:prstGeom>
          <a:noFill/>
          <a:ln w="9525">
            <a:solidFill>
              <a:schemeClr val="bg1"/>
            </a:solidFill>
            <a:round/>
            <a:headEnd/>
            <a:tailEnd/>
          </a:ln>
          <a:effectLst/>
        </p:spPr>
        <p:txBody>
          <a:bodyPr/>
          <a:lstStyle/>
          <a:p>
            <a:endParaRPr lang="en-US"/>
          </a:p>
        </p:txBody>
      </p:sp>
      <p:sp>
        <p:nvSpPr>
          <p:cNvPr id="201739" name="Line 11"/>
          <p:cNvSpPr>
            <a:spLocks noChangeShapeType="1"/>
          </p:cNvSpPr>
          <p:nvPr/>
        </p:nvSpPr>
        <p:spPr bwMode="auto">
          <a:xfrm>
            <a:off x="1952625" y="2857500"/>
            <a:ext cx="123825" cy="0"/>
          </a:xfrm>
          <a:prstGeom prst="line">
            <a:avLst/>
          </a:prstGeom>
          <a:noFill/>
          <a:ln w="9525">
            <a:solidFill>
              <a:schemeClr val="bg1"/>
            </a:solidFill>
            <a:round/>
            <a:headEnd/>
            <a:tailEnd/>
          </a:ln>
          <a:effectLst/>
        </p:spPr>
        <p:txBody>
          <a:bodyPr/>
          <a:lstStyle/>
          <a:p>
            <a:endParaRPr lang="en-US"/>
          </a:p>
        </p:txBody>
      </p:sp>
      <p:sp>
        <p:nvSpPr>
          <p:cNvPr id="201740" name="Line 12"/>
          <p:cNvSpPr>
            <a:spLocks noChangeShapeType="1"/>
          </p:cNvSpPr>
          <p:nvPr/>
        </p:nvSpPr>
        <p:spPr bwMode="auto">
          <a:xfrm>
            <a:off x="1123950" y="2609850"/>
            <a:ext cx="457200" cy="0"/>
          </a:xfrm>
          <a:prstGeom prst="line">
            <a:avLst/>
          </a:prstGeom>
          <a:noFill/>
          <a:ln w="9525">
            <a:solidFill>
              <a:schemeClr val="bg1"/>
            </a:solidFill>
            <a:round/>
            <a:headEnd/>
            <a:tailEnd/>
          </a:ln>
          <a:effectLst/>
        </p:spPr>
        <p:txBody>
          <a:bodyPr/>
          <a:lstStyle/>
          <a:p>
            <a:endParaRPr lang="en-US"/>
          </a:p>
        </p:txBody>
      </p:sp>
      <p:sp>
        <p:nvSpPr>
          <p:cNvPr id="201741" name="Line 13"/>
          <p:cNvSpPr>
            <a:spLocks noChangeShapeType="1"/>
          </p:cNvSpPr>
          <p:nvPr/>
        </p:nvSpPr>
        <p:spPr bwMode="auto">
          <a:xfrm>
            <a:off x="1123950" y="2257425"/>
            <a:ext cx="133350" cy="0"/>
          </a:xfrm>
          <a:prstGeom prst="line">
            <a:avLst/>
          </a:prstGeom>
          <a:noFill/>
          <a:ln w="9525">
            <a:solidFill>
              <a:schemeClr val="bg1"/>
            </a:solidFill>
            <a:round/>
            <a:headEnd/>
            <a:tailEnd/>
          </a:ln>
          <a:effectLst/>
        </p:spPr>
        <p:txBody>
          <a:bodyPr/>
          <a:lstStyle/>
          <a:p>
            <a:endParaRPr lang="en-US"/>
          </a:p>
        </p:txBody>
      </p:sp>
      <p:sp>
        <p:nvSpPr>
          <p:cNvPr id="201742" name="Line 14"/>
          <p:cNvSpPr>
            <a:spLocks noChangeShapeType="1"/>
          </p:cNvSpPr>
          <p:nvPr/>
        </p:nvSpPr>
        <p:spPr bwMode="auto">
          <a:xfrm>
            <a:off x="2295525" y="3162300"/>
            <a:ext cx="9525" cy="1600200"/>
          </a:xfrm>
          <a:prstGeom prst="line">
            <a:avLst/>
          </a:prstGeom>
          <a:noFill/>
          <a:ln w="9525">
            <a:solidFill>
              <a:schemeClr val="bg1"/>
            </a:solidFill>
            <a:round/>
            <a:headEnd/>
            <a:tailEnd/>
          </a:ln>
          <a:effectLst/>
        </p:spPr>
        <p:txBody>
          <a:bodyPr/>
          <a:lstStyle/>
          <a:p>
            <a:endParaRPr lang="en-US"/>
          </a:p>
        </p:txBody>
      </p:sp>
      <p:sp>
        <p:nvSpPr>
          <p:cNvPr id="201743" name="Line 15"/>
          <p:cNvSpPr>
            <a:spLocks noChangeShapeType="1"/>
          </p:cNvSpPr>
          <p:nvPr/>
        </p:nvSpPr>
        <p:spPr bwMode="auto">
          <a:xfrm flipV="1">
            <a:off x="2295525" y="3171825"/>
            <a:ext cx="200025" cy="9525"/>
          </a:xfrm>
          <a:prstGeom prst="line">
            <a:avLst/>
          </a:prstGeom>
          <a:noFill/>
          <a:ln w="9525">
            <a:solidFill>
              <a:schemeClr val="bg1"/>
            </a:solidFill>
            <a:round/>
            <a:headEnd/>
            <a:tailEnd/>
          </a:ln>
          <a:effectLst/>
        </p:spPr>
        <p:txBody>
          <a:bodyPr/>
          <a:lstStyle/>
          <a:p>
            <a:endParaRPr lang="en-US"/>
          </a:p>
        </p:txBody>
      </p:sp>
      <p:sp>
        <p:nvSpPr>
          <p:cNvPr id="201744" name="Line 16"/>
          <p:cNvSpPr>
            <a:spLocks noChangeShapeType="1"/>
          </p:cNvSpPr>
          <p:nvPr/>
        </p:nvSpPr>
        <p:spPr bwMode="auto">
          <a:xfrm>
            <a:off x="2305050" y="4762500"/>
            <a:ext cx="180975" cy="0"/>
          </a:xfrm>
          <a:prstGeom prst="line">
            <a:avLst/>
          </a:prstGeom>
          <a:noFill/>
          <a:ln w="9525">
            <a:solidFill>
              <a:schemeClr val="bg1"/>
            </a:solidFill>
            <a:round/>
            <a:headEnd/>
            <a:tailEnd/>
          </a:ln>
          <a:effectLst/>
        </p:spPr>
        <p:txBody>
          <a:bodyPr/>
          <a:lstStyle/>
          <a:p>
            <a:endParaRPr lang="en-US"/>
          </a:p>
        </p:txBody>
      </p:sp>
      <p:sp>
        <p:nvSpPr>
          <p:cNvPr id="201745" name="Line 17"/>
          <p:cNvSpPr>
            <a:spLocks noChangeShapeType="1"/>
          </p:cNvSpPr>
          <p:nvPr/>
        </p:nvSpPr>
        <p:spPr bwMode="auto">
          <a:xfrm>
            <a:off x="2819400" y="3390900"/>
            <a:ext cx="19050" cy="1038225"/>
          </a:xfrm>
          <a:prstGeom prst="line">
            <a:avLst/>
          </a:prstGeom>
          <a:noFill/>
          <a:ln w="9525">
            <a:solidFill>
              <a:schemeClr val="bg1"/>
            </a:solidFill>
            <a:round/>
            <a:headEnd/>
            <a:tailEnd/>
          </a:ln>
          <a:effectLst/>
        </p:spPr>
        <p:txBody>
          <a:bodyPr/>
          <a:lstStyle/>
          <a:p>
            <a:endParaRPr lang="en-US"/>
          </a:p>
        </p:txBody>
      </p:sp>
      <p:sp>
        <p:nvSpPr>
          <p:cNvPr id="201746" name="Line 18"/>
          <p:cNvSpPr>
            <a:spLocks noChangeShapeType="1"/>
          </p:cNvSpPr>
          <p:nvPr/>
        </p:nvSpPr>
        <p:spPr bwMode="auto">
          <a:xfrm>
            <a:off x="2286000" y="3838575"/>
            <a:ext cx="523875" cy="0"/>
          </a:xfrm>
          <a:prstGeom prst="line">
            <a:avLst/>
          </a:prstGeom>
          <a:noFill/>
          <a:ln w="9525">
            <a:solidFill>
              <a:schemeClr val="bg1"/>
            </a:solidFill>
            <a:round/>
            <a:headEnd/>
            <a:tailEnd/>
          </a:ln>
          <a:effectLst/>
        </p:spPr>
        <p:txBody>
          <a:bodyPr/>
          <a:lstStyle/>
          <a:p>
            <a:endParaRPr lang="en-US"/>
          </a:p>
        </p:txBody>
      </p:sp>
      <p:sp>
        <p:nvSpPr>
          <p:cNvPr id="201747" name="Line 19"/>
          <p:cNvSpPr>
            <a:spLocks noChangeShapeType="1"/>
          </p:cNvSpPr>
          <p:nvPr/>
        </p:nvSpPr>
        <p:spPr bwMode="auto">
          <a:xfrm>
            <a:off x="2819400" y="3505200"/>
            <a:ext cx="466725" cy="0"/>
          </a:xfrm>
          <a:prstGeom prst="line">
            <a:avLst/>
          </a:prstGeom>
          <a:noFill/>
          <a:ln w="9525">
            <a:solidFill>
              <a:schemeClr val="bg1"/>
            </a:solidFill>
            <a:round/>
            <a:headEnd/>
            <a:tailEnd/>
          </a:ln>
          <a:effectLst/>
        </p:spPr>
        <p:txBody>
          <a:bodyPr/>
          <a:lstStyle/>
          <a:p>
            <a:endParaRPr lang="en-US"/>
          </a:p>
        </p:txBody>
      </p:sp>
      <p:sp>
        <p:nvSpPr>
          <p:cNvPr id="201748" name="Line 20"/>
          <p:cNvSpPr>
            <a:spLocks noChangeShapeType="1"/>
          </p:cNvSpPr>
          <p:nvPr/>
        </p:nvSpPr>
        <p:spPr bwMode="auto">
          <a:xfrm>
            <a:off x="2819400" y="3600450"/>
            <a:ext cx="466725" cy="0"/>
          </a:xfrm>
          <a:prstGeom prst="line">
            <a:avLst/>
          </a:prstGeom>
          <a:noFill/>
          <a:ln w="9525">
            <a:solidFill>
              <a:schemeClr val="bg1"/>
            </a:solidFill>
            <a:round/>
            <a:headEnd/>
            <a:tailEnd/>
          </a:ln>
          <a:effectLst/>
        </p:spPr>
        <p:txBody>
          <a:bodyPr/>
          <a:lstStyle/>
          <a:p>
            <a:endParaRPr lang="en-US"/>
          </a:p>
        </p:txBody>
      </p:sp>
      <p:sp>
        <p:nvSpPr>
          <p:cNvPr id="201749" name="Line 21"/>
          <p:cNvSpPr>
            <a:spLocks noChangeShapeType="1"/>
          </p:cNvSpPr>
          <p:nvPr/>
        </p:nvSpPr>
        <p:spPr bwMode="auto">
          <a:xfrm>
            <a:off x="3314700" y="3800475"/>
            <a:ext cx="0" cy="0"/>
          </a:xfrm>
          <a:prstGeom prst="line">
            <a:avLst/>
          </a:prstGeom>
          <a:noFill/>
          <a:ln w="9525">
            <a:solidFill>
              <a:schemeClr val="bg1"/>
            </a:solidFill>
            <a:round/>
            <a:headEnd/>
            <a:tailEnd/>
          </a:ln>
          <a:effectLst/>
        </p:spPr>
        <p:txBody>
          <a:bodyPr/>
          <a:lstStyle/>
          <a:p>
            <a:endParaRPr lang="en-US"/>
          </a:p>
        </p:txBody>
      </p:sp>
      <p:sp>
        <p:nvSpPr>
          <p:cNvPr id="201750" name="Line 22"/>
          <p:cNvSpPr>
            <a:spLocks noChangeShapeType="1"/>
          </p:cNvSpPr>
          <p:nvPr/>
        </p:nvSpPr>
        <p:spPr bwMode="auto">
          <a:xfrm>
            <a:off x="2828925" y="3810000"/>
            <a:ext cx="457200" cy="0"/>
          </a:xfrm>
          <a:prstGeom prst="line">
            <a:avLst/>
          </a:prstGeom>
          <a:noFill/>
          <a:ln w="9525">
            <a:solidFill>
              <a:schemeClr val="bg1"/>
            </a:solidFill>
            <a:round/>
            <a:headEnd/>
            <a:tailEnd/>
          </a:ln>
          <a:effectLst/>
        </p:spPr>
        <p:txBody>
          <a:bodyPr/>
          <a:lstStyle/>
          <a:p>
            <a:endParaRPr lang="en-US"/>
          </a:p>
        </p:txBody>
      </p:sp>
      <p:sp>
        <p:nvSpPr>
          <p:cNvPr id="201751" name="Line 23"/>
          <p:cNvSpPr>
            <a:spLocks noChangeShapeType="1"/>
          </p:cNvSpPr>
          <p:nvPr/>
        </p:nvSpPr>
        <p:spPr bwMode="auto">
          <a:xfrm>
            <a:off x="2847975" y="4229100"/>
            <a:ext cx="457200" cy="0"/>
          </a:xfrm>
          <a:prstGeom prst="line">
            <a:avLst/>
          </a:prstGeom>
          <a:noFill/>
          <a:ln w="9525">
            <a:solidFill>
              <a:schemeClr val="bg1"/>
            </a:solidFill>
            <a:round/>
            <a:headEnd/>
            <a:tailEnd/>
          </a:ln>
          <a:effectLst/>
        </p:spPr>
        <p:txBody>
          <a:bodyPr/>
          <a:lstStyle/>
          <a:p>
            <a:endParaRPr lang="en-US"/>
          </a:p>
        </p:txBody>
      </p:sp>
      <p:sp>
        <p:nvSpPr>
          <p:cNvPr id="201752" name="Line 24"/>
          <p:cNvSpPr>
            <a:spLocks noChangeShapeType="1"/>
          </p:cNvSpPr>
          <p:nvPr/>
        </p:nvSpPr>
        <p:spPr bwMode="auto">
          <a:xfrm>
            <a:off x="1114425" y="3990975"/>
            <a:ext cx="1181100" cy="0"/>
          </a:xfrm>
          <a:prstGeom prst="line">
            <a:avLst/>
          </a:prstGeom>
          <a:noFill/>
          <a:ln w="9525">
            <a:solidFill>
              <a:schemeClr val="bg1"/>
            </a:solidFill>
            <a:round/>
            <a:headEnd/>
            <a:tailEnd/>
          </a:ln>
          <a:effectLst/>
        </p:spPr>
        <p:txBody>
          <a:bodyPr/>
          <a:lstStyle/>
          <a:p>
            <a:endParaRPr lang="en-US"/>
          </a:p>
        </p:txBody>
      </p:sp>
      <p:sp>
        <p:nvSpPr>
          <p:cNvPr id="201753" name="Line 25"/>
          <p:cNvSpPr>
            <a:spLocks noChangeShapeType="1"/>
          </p:cNvSpPr>
          <p:nvPr/>
        </p:nvSpPr>
        <p:spPr bwMode="auto">
          <a:xfrm>
            <a:off x="2305050" y="5057775"/>
            <a:ext cx="0" cy="1238250"/>
          </a:xfrm>
          <a:prstGeom prst="line">
            <a:avLst/>
          </a:prstGeom>
          <a:noFill/>
          <a:ln w="9525">
            <a:solidFill>
              <a:schemeClr val="bg1"/>
            </a:solidFill>
            <a:round/>
            <a:headEnd/>
            <a:tailEnd/>
          </a:ln>
          <a:effectLst/>
        </p:spPr>
        <p:txBody>
          <a:bodyPr/>
          <a:lstStyle/>
          <a:p>
            <a:endParaRPr lang="en-US"/>
          </a:p>
        </p:txBody>
      </p:sp>
      <p:sp>
        <p:nvSpPr>
          <p:cNvPr id="201754" name="Line 26"/>
          <p:cNvSpPr>
            <a:spLocks noChangeShapeType="1"/>
          </p:cNvSpPr>
          <p:nvPr/>
        </p:nvSpPr>
        <p:spPr bwMode="auto">
          <a:xfrm>
            <a:off x="2809875" y="3390900"/>
            <a:ext cx="95250" cy="0"/>
          </a:xfrm>
          <a:prstGeom prst="line">
            <a:avLst/>
          </a:prstGeom>
          <a:noFill/>
          <a:ln w="9525">
            <a:solidFill>
              <a:schemeClr val="bg1"/>
            </a:solidFill>
            <a:round/>
            <a:headEnd/>
            <a:tailEnd/>
          </a:ln>
          <a:effectLst/>
        </p:spPr>
        <p:txBody>
          <a:bodyPr/>
          <a:lstStyle/>
          <a:p>
            <a:endParaRPr lang="en-US"/>
          </a:p>
        </p:txBody>
      </p:sp>
      <p:sp>
        <p:nvSpPr>
          <p:cNvPr id="201755" name="Line 27"/>
          <p:cNvSpPr>
            <a:spLocks noChangeShapeType="1"/>
          </p:cNvSpPr>
          <p:nvPr/>
        </p:nvSpPr>
        <p:spPr bwMode="auto">
          <a:xfrm>
            <a:off x="2828925" y="4429125"/>
            <a:ext cx="95250" cy="0"/>
          </a:xfrm>
          <a:prstGeom prst="line">
            <a:avLst/>
          </a:prstGeom>
          <a:noFill/>
          <a:ln w="9525">
            <a:solidFill>
              <a:schemeClr val="bg1"/>
            </a:solidFill>
            <a:round/>
            <a:headEnd/>
            <a:tailEnd/>
          </a:ln>
          <a:effectLst/>
        </p:spPr>
        <p:txBody>
          <a:bodyPr/>
          <a:lstStyle/>
          <a:p>
            <a:endParaRPr lang="en-US"/>
          </a:p>
        </p:txBody>
      </p:sp>
      <p:sp>
        <p:nvSpPr>
          <p:cNvPr id="201756" name="Line 28"/>
          <p:cNvSpPr>
            <a:spLocks noChangeShapeType="1"/>
          </p:cNvSpPr>
          <p:nvPr/>
        </p:nvSpPr>
        <p:spPr bwMode="auto">
          <a:xfrm>
            <a:off x="2305050" y="5048250"/>
            <a:ext cx="190500" cy="0"/>
          </a:xfrm>
          <a:prstGeom prst="line">
            <a:avLst/>
          </a:prstGeom>
          <a:noFill/>
          <a:ln w="9525">
            <a:solidFill>
              <a:schemeClr val="bg1"/>
            </a:solidFill>
            <a:round/>
            <a:headEnd/>
            <a:tailEnd/>
          </a:ln>
          <a:effectLst/>
        </p:spPr>
        <p:txBody>
          <a:bodyPr/>
          <a:lstStyle/>
          <a:p>
            <a:endParaRPr lang="en-US"/>
          </a:p>
        </p:txBody>
      </p:sp>
      <p:sp>
        <p:nvSpPr>
          <p:cNvPr id="201757" name="Line 29"/>
          <p:cNvSpPr>
            <a:spLocks noChangeShapeType="1"/>
          </p:cNvSpPr>
          <p:nvPr/>
        </p:nvSpPr>
        <p:spPr bwMode="auto">
          <a:xfrm>
            <a:off x="2800350" y="5486400"/>
            <a:ext cx="0" cy="828675"/>
          </a:xfrm>
          <a:prstGeom prst="line">
            <a:avLst/>
          </a:prstGeom>
          <a:noFill/>
          <a:ln w="9525">
            <a:solidFill>
              <a:schemeClr val="bg1"/>
            </a:solidFill>
            <a:round/>
            <a:headEnd/>
            <a:tailEnd/>
          </a:ln>
          <a:effectLst/>
        </p:spPr>
        <p:txBody>
          <a:bodyPr/>
          <a:lstStyle/>
          <a:p>
            <a:endParaRPr lang="en-US"/>
          </a:p>
        </p:txBody>
      </p:sp>
      <p:sp>
        <p:nvSpPr>
          <p:cNvPr id="201758" name="Line 30"/>
          <p:cNvSpPr>
            <a:spLocks noChangeShapeType="1"/>
          </p:cNvSpPr>
          <p:nvPr/>
        </p:nvSpPr>
        <p:spPr bwMode="auto">
          <a:xfrm>
            <a:off x="2790825" y="5476875"/>
            <a:ext cx="123825" cy="0"/>
          </a:xfrm>
          <a:prstGeom prst="line">
            <a:avLst/>
          </a:prstGeom>
          <a:noFill/>
          <a:ln w="9525">
            <a:solidFill>
              <a:schemeClr val="bg1"/>
            </a:solidFill>
            <a:round/>
            <a:headEnd/>
            <a:tailEnd/>
          </a:ln>
          <a:effectLst/>
        </p:spPr>
        <p:txBody>
          <a:bodyPr/>
          <a:lstStyle/>
          <a:p>
            <a:endParaRPr lang="en-US"/>
          </a:p>
        </p:txBody>
      </p:sp>
      <p:sp>
        <p:nvSpPr>
          <p:cNvPr id="201759" name="Line 31"/>
          <p:cNvSpPr>
            <a:spLocks noChangeShapeType="1"/>
          </p:cNvSpPr>
          <p:nvPr/>
        </p:nvSpPr>
        <p:spPr bwMode="auto">
          <a:xfrm>
            <a:off x="3257550" y="5600700"/>
            <a:ext cx="0" cy="704850"/>
          </a:xfrm>
          <a:prstGeom prst="line">
            <a:avLst/>
          </a:prstGeom>
          <a:noFill/>
          <a:ln w="9525">
            <a:solidFill>
              <a:schemeClr val="bg1"/>
            </a:solidFill>
            <a:round/>
            <a:headEnd/>
            <a:tailEnd/>
          </a:ln>
          <a:effectLst/>
        </p:spPr>
        <p:txBody>
          <a:bodyPr/>
          <a:lstStyle/>
          <a:p>
            <a:endParaRPr lang="en-US"/>
          </a:p>
        </p:txBody>
      </p:sp>
      <p:sp>
        <p:nvSpPr>
          <p:cNvPr id="201760" name="Line 32"/>
          <p:cNvSpPr>
            <a:spLocks noChangeShapeType="1"/>
          </p:cNvSpPr>
          <p:nvPr/>
        </p:nvSpPr>
        <p:spPr bwMode="auto">
          <a:xfrm>
            <a:off x="2800350" y="6076950"/>
            <a:ext cx="466725" cy="0"/>
          </a:xfrm>
          <a:prstGeom prst="line">
            <a:avLst/>
          </a:prstGeom>
          <a:noFill/>
          <a:ln w="9525">
            <a:solidFill>
              <a:schemeClr val="bg1"/>
            </a:solidFill>
            <a:round/>
            <a:headEnd/>
            <a:tailEnd/>
          </a:ln>
          <a:effectLst/>
        </p:spPr>
        <p:txBody>
          <a:bodyPr/>
          <a:lstStyle/>
          <a:p>
            <a:endParaRPr lang="en-US"/>
          </a:p>
        </p:txBody>
      </p:sp>
      <p:sp>
        <p:nvSpPr>
          <p:cNvPr id="201761" name="Line 33"/>
          <p:cNvSpPr>
            <a:spLocks noChangeShapeType="1"/>
          </p:cNvSpPr>
          <p:nvPr/>
        </p:nvSpPr>
        <p:spPr bwMode="auto">
          <a:xfrm>
            <a:off x="3257550" y="5600700"/>
            <a:ext cx="123825" cy="0"/>
          </a:xfrm>
          <a:prstGeom prst="line">
            <a:avLst/>
          </a:prstGeom>
          <a:noFill/>
          <a:ln w="9525">
            <a:solidFill>
              <a:schemeClr val="bg1"/>
            </a:solidFill>
            <a:round/>
            <a:headEnd/>
            <a:tailEnd/>
          </a:ln>
          <a:effectLst/>
        </p:spPr>
        <p:txBody>
          <a:bodyPr/>
          <a:lstStyle/>
          <a:p>
            <a:endParaRPr lang="en-US"/>
          </a:p>
        </p:txBody>
      </p:sp>
      <p:sp>
        <p:nvSpPr>
          <p:cNvPr id="201762" name="Line 34"/>
          <p:cNvSpPr>
            <a:spLocks noChangeShapeType="1"/>
          </p:cNvSpPr>
          <p:nvPr/>
        </p:nvSpPr>
        <p:spPr bwMode="auto">
          <a:xfrm>
            <a:off x="3629025" y="5810250"/>
            <a:ext cx="123825" cy="0"/>
          </a:xfrm>
          <a:prstGeom prst="line">
            <a:avLst/>
          </a:prstGeom>
          <a:noFill/>
          <a:ln w="9525">
            <a:solidFill>
              <a:schemeClr val="bg1"/>
            </a:solidFill>
            <a:round/>
            <a:headEnd/>
            <a:tailEnd/>
          </a:ln>
          <a:effectLst/>
        </p:spPr>
        <p:txBody>
          <a:bodyPr/>
          <a:lstStyle/>
          <a:p>
            <a:endParaRPr lang="en-US"/>
          </a:p>
        </p:txBody>
      </p:sp>
      <p:sp>
        <p:nvSpPr>
          <p:cNvPr id="201763" name="Line 35"/>
          <p:cNvSpPr>
            <a:spLocks noChangeShapeType="1"/>
          </p:cNvSpPr>
          <p:nvPr/>
        </p:nvSpPr>
        <p:spPr bwMode="auto">
          <a:xfrm>
            <a:off x="4038600" y="5905500"/>
            <a:ext cx="123825" cy="0"/>
          </a:xfrm>
          <a:prstGeom prst="line">
            <a:avLst/>
          </a:prstGeom>
          <a:noFill/>
          <a:ln w="9525">
            <a:solidFill>
              <a:schemeClr val="bg1"/>
            </a:solidFill>
            <a:round/>
            <a:headEnd/>
            <a:tailEnd/>
          </a:ln>
          <a:effectLst/>
        </p:spPr>
        <p:txBody>
          <a:bodyPr/>
          <a:lstStyle/>
          <a:p>
            <a:endParaRPr lang="en-US"/>
          </a:p>
        </p:txBody>
      </p:sp>
      <p:sp>
        <p:nvSpPr>
          <p:cNvPr id="201764" name="Line 36"/>
          <p:cNvSpPr>
            <a:spLocks noChangeShapeType="1"/>
          </p:cNvSpPr>
          <p:nvPr/>
        </p:nvSpPr>
        <p:spPr bwMode="auto">
          <a:xfrm>
            <a:off x="4038600" y="6324600"/>
            <a:ext cx="123825" cy="0"/>
          </a:xfrm>
          <a:prstGeom prst="line">
            <a:avLst/>
          </a:prstGeom>
          <a:noFill/>
          <a:ln w="9525">
            <a:solidFill>
              <a:schemeClr val="bg1"/>
            </a:solidFill>
            <a:round/>
            <a:headEnd/>
            <a:tailEnd/>
          </a:ln>
          <a:effectLst/>
        </p:spPr>
        <p:txBody>
          <a:bodyPr/>
          <a:lstStyle/>
          <a:p>
            <a:endParaRPr lang="en-US"/>
          </a:p>
        </p:txBody>
      </p:sp>
      <p:sp>
        <p:nvSpPr>
          <p:cNvPr id="201765" name="Line 37"/>
          <p:cNvSpPr>
            <a:spLocks noChangeShapeType="1"/>
          </p:cNvSpPr>
          <p:nvPr/>
        </p:nvSpPr>
        <p:spPr bwMode="auto">
          <a:xfrm>
            <a:off x="4457700" y="6010275"/>
            <a:ext cx="123825" cy="0"/>
          </a:xfrm>
          <a:prstGeom prst="line">
            <a:avLst/>
          </a:prstGeom>
          <a:noFill/>
          <a:ln w="9525">
            <a:solidFill>
              <a:schemeClr val="bg1"/>
            </a:solidFill>
            <a:round/>
            <a:headEnd/>
            <a:tailEnd/>
          </a:ln>
          <a:effectLst/>
        </p:spPr>
        <p:txBody>
          <a:bodyPr/>
          <a:lstStyle/>
          <a:p>
            <a:endParaRPr lang="en-US"/>
          </a:p>
        </p:txBody>
      </p:sp>
      <p:sp>
        <p:nvSpPr>
          <p:cNvPr id="201766" name="Line 38"/>
          <p:cNvSpPr>
            <a:spLocks noChangeShapeType="1"/>
          </p:cNvSpPr>
          <p:nvPr/>
        </p:nvSpPr>
        <p:spPr bwMode="auto">
          <a:xfrm>
            <a:off x="4467225" y="6210300"/>
            <a:ext cx="123825" cy="0"/>
          </a:xfrm>
          <a:prstGeom prst="line">
            <a:avLst/>
          </a:prstGeom>
          <a:noFill/>
          <a:ln w="9525">
            <a:solidFill>
              <a:schemeClr val="bg1"/>
            </a:solidFill>
            <a:round/>
            <a:headEnd/>
            <a:tailEnd/>
          </a:ln>
          <a:effectLst/>
        </p:spPr>
        <p:txBody>
          <a:bodyPr/>
          <a:lstStyle/>
          <a:p>
            <a:endParaRPr lang="en-US"/>
          </a:p>
        </p:txBody>
      </p:sp>
      <p:sp>
        <p:nvSpPr>
          <p:cNvPr id="201767" name="Line 39"/>
          <p:cNvSpPr>
            <a:spLocks noChangeShapeType="1"/>
          </p:cNvSpPr>
          <p:nvPr/>
        </p:nvSpPr>
        <p:spPr bwMode="auto">
          <a:xfrm>
            <a:off x="3257550" y="5695950"/>
            <a:ext cx="514350" cy="0"/>
          </a:xfrm>
          <a:prstGeom prst="line">
            <a:avLst/>
          </a:prstGeom>
          <a:noFill/>
          <a:ln w="9525">
            <a:solidFill>
              <a:schemeClr val="bg1"/>
            </a:solidFill>
            <a:round/>
            <a:headEnd/>
            <a:tailEnd/>
          </a:ln>
          <a:effectLst/>
        </p:spPr>
        <p:txBody>
          <a:bodyPr/>
          <a:lstStyle/>
          <a:p>
            <a:endParaRPr lang="en-US"/>
          </a:p>
        </p:txBody>
      </p:sp>
      <p:sp>
        <p:nvSpPr>
          <p:cNvPr id="201768" name="Line 40"/>
          <p:cNvSpPr>
            <a:spLocks noChangeShapeType="1"/>
          </p:cNvSpPr>
          <p:nvPr/>
        </p:nvSpPr>
        <p:spPr bwMode="auto">
          <a:xfrm>
            <a:off x="3629025" y="5819775"/>
            <a:ext cx="0" cy="533400"/>
          </a:xfrm>
          <a:prstGeom prst="line">
            <a:avLst/>
          </a:prstGeom>
          <a:noFill/>
          <a:ln w="9525">
            <a:solidFill>
              <a:schemeClr val="bg1"/>
            </a:solidFill>
            <a:round/>
            <a:headEnd/>
            <a:tailEnd/>
          </a:ln>
          <a:effectLst/>
        </p:spPr>
        <p:txBody>
          <a:bodyPr/>
          <a:lstStyle/>
          <a:p>
            <a:endParaRPr lang="en-US"/>
          </a:p>
        </p:txBody>
      </p:sp>
      <p:sp>
        <p:nvSpPr>
          <p:cNvPr id="201769" name="Line 41"/>
          <p:cNvSpPr>
            <a:spLocks noChangeShapeType="1"/>
          </p:cNvSpPr>
          <p:nvPr/>
        </p:nvSpPr>
        <p:spPr bwMode="auto">
          <a:xfrm>
            <a:off x="4038600" y="5905500"/>
            <a:ext cx="0" cy="428625"/>
          </a:xfrm>
          <a:prstGeom prst="line">
            <a:avLst/>
          </a:prstGeom>
          <a:noFill/>
          <a:ln w="9525">
            <a:solidFill>
              <a:schemeClr val="bg1"/>
            </a:solidFill>
            <a:round/>
            <a:headEnd/>
            <a:tailEnd/>
          </a:ln>
          <a:effectLst/>
        </p:spPr>
        <p:txBody>
          <a:bodyPr/>
          <a:lstStyle/>
          <a:p>
            <a:endParaRPr lang="en-US"/>
          </a:p>
        </p:txBody>
      </p:sp>
      <p:sp>
        <p:nvSpPr>
          <p:cNvPr id="201770" name="Line 42"/>
          <p:cNvSpPr>
            <a:spLocks noChangeShapeType="1"/>
          </p:cNvSpPr>
          <p:nvPr/>
        </p:nvSpPr>
        <p:spPr bwMode="auto">
          <a:xfrm>
            <a:off x="4448175" y="6010275"/>
            <a:ext cx="0" cy="200025"/>
          </a:xfrm>
          <a:prstGeom prst="line">
            <a:avLst/>
          </a:prstGeom>
          <a:noFill/>
          <a:ln w="9525">
            <a:solidFill>
              <a:schemeClr val="bg1"/>
            </a:solidFill>
            <a:round/>
            <a:headEnd/>
            <a:tailEnd/>
          </a:ln>
          <a:effectLst/>
        </p:spPr>
        <p:txBody>
          <a:bodyPr/>
          <a:lstStyle/>
          <a:p>
            <a:endParaRPr lang="en-US"/>
          </a:p>
        </p:txBody>
      </p:sp>
      <p:sp>
        <p:nvSpPr>
          <p:cNvPr id="201771" name="Line 43"/>
          <p:cNvSpPr>
            <a:spLocks noChangeShapeType="1"/>
          </p:cNvSpPr>
          <p:nvPr/>
        </p:nvSpPr>
        <p:spPr bwMode="auto">
          <a:xfrm>
            <a:off x="3638550" y="6105525"/>
            <a:ext cx="400050" cy="0"/>
          </a:xfrm>
          <a:prstGeom prst="line">
            <a:avLst/>
          </a:prstGeom>
          <a:noFill/>
          <a:ln w="9525">
            <a:solidFill>
              <a:schemeClr val="bg1"/>
            </a:solidFill>
            <a:round/>
            <a:headEnd/>
            <a:tailEnd/>
          </a:ln>
          <a:effectLst/>
        </p:spPr>
        <p:txBody>
          <a:bodyPr/>
          <a:lstStyle/>
          <a:p>
            <a:endParaRPr lang="en-US"/>
          </a:p>
        </p:txBody>
      </p:sp>
      <p:sp>
        <p:nvSpPr>
          <p:cNvPr id="201772" name="Line 44"/>
          <p:cNvSpPr>
            <a:spLocks noChangeShapeType="1"/>
          </p:cNvSpPr>
          <p:nvPr/>
        </p:nvSpPr>
        <p:spPr bwMode="auto">
          <a:xfrm>
            <a:off x="4448175" y="6105525"/>
            <a:ext cx="514350" cy="0"/>
          </a:xfrm>
          <a:prstGeom prst="line">
            <a:avLst/>
          </a:prstGeom>
          <a:noFill/>
          <a:ln w="9525">
            <a:solidFill>
              <a:schemeClr val="bg1"/>
            </a:solidFill>
            <a:round/>
            <a:headEnd/>
            <a:tailEnd/>
          </a:ln>
          <a:effectLst/>
        </p:spPr>
        <p:txBody>
          <a:bodyPr/>
          <a:lstStyle/>
          <a:p>
            <a:endParaRPr lang="en-US"/>
          </a:p>
        </p:txBody>
      </p:sp>
      <p:sp>
        <p:nvSpPr>
          <p:cNvPr id="201773" name="Line 45"/>
          <p:cNvSpPr>
            <a:spLocks noChangeShapeType="1"/>
          </p:cNvSpPr>
          <p:nvPr/>
        </p:nvSpPr>
        <p:spPr bwMode="auto">
          <a:xfrm>
            <a:off x="4057650" y="6143625"/>
            <a:ext cx="371475" cy="0"/>
          </a:xfrm>
          <a:prstGeom prst="line">
            <a:avLst/>
          </a:prstGeom>
          <a:noFill/>
          <a:ln w="9525">
            <a:solidFill>
              <a:schemeClr val="bg1"/>
            </a:solidFill>
            <a:round/>
            <a:headEnd/>
            <a:tailEnd/>
          </a:ln>
          <a:effectLst/>
        </p:spPr>
        <p:txBody>
          <a:bodyPr/>
          <a:lstStyle/>
          <a:p>
            <a:endParaRPr lang="en-US"/>
          </a:p>
        </p:txBody>
      </p:sp>
      <p:sp>
        <p:nvSpPr>
          <p:cNvPr id="201774" name="Line 46"/>
          <p:cNvSpPr>
            <a:spLocks noChangeShapeType="1"/>
          </p:cNvSpPr>
          <p:nvPr/>
        </p:nvSpPr>
        <p:spPr bwMode="auto">
          <a:xfrm>
            <a:off x="3257550" y="6210300"/>
            <a:ext cx="361950" cy="0"/>
          </a:xfrm>
          <a:prstGeom prst="line">
            <a:avLst/>
          </a:prstGeom>
          <a:noFill/>
          <a:ln w="9525">
            <a:solidFill>
              <a:schemeClr val="bg1"/>
            </a:solidFill>
            <a:round/>
            <a:headEnd/>
            <a:tailEnd/>
          </a:ln>
          <a:effectLst/>
        </p:spPr>
        <p:txBody>
          <a:bodyPr/>
          <a:lstStyle/>
          <a:p>
            <a:endParaRPr lang="en-US"/>
          </a:p>
        </p:txBody>
      </p:sp>
      <p:sp>
        <p:nvSpPr>
          <p:cNvPr id="201775" name="Line 47"/>
          <p:cNvSpPr>
            <a:spLocks noChangeShapeType="1"/>
          </p:cNvSpPr>
          <p:nvPr/>
        </p:nvSpPr>
        <p:spPr bwMode="auto">
          <a:xfrm>
            <a:off x="1114425" y="6200775"/>
            <a:ext cx="1190625" cy="0"/>
          </a:xfrm>
          <a:prstGeom prst="line">
            <a:avLst/>
          </a:prstGeom>
          <a:noFill/>
          <a:ln w="9525">
            <a:solidFill>
              <a:schemeClr val="bg1"/>
            </a:solidFill>
            <a:round/>
            <a:headEnd/>
            <a:tailEnd/>
          </a:ln>
          <a:effectLst/>
        </p:spPr>
        <p:txBody>
          <a:bodyP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Oval 2"/>
          <p:cNvSpPr>
            <a:spLocks noChangeArrowheads="1"/>
          </p:cNvSpPr>
          <p:nvPr/>
        </p:nvSpPr>
        <p:spPr bwMode="auto">
          <a:xfrm>
            <a:off x="533400" y="17526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&lt;html&gt;</a:t>
            </a:r>
          </a:p>
        </p:txBody>
      </p:sp>
      <p:pic>
        <p:nvPicPr>
          <p:cNvPr id="203779" name="Picture 3" descr="sampleWebpage"/>
          <p:cNvPicPr>
            <a:picLocks noChangeAspect="1" noChangeArrowheads="1"/>
          </p:cNvPicPr>
          <p:nvPr/>
        </p:nvPicPr>
        <p:blipFill>
          <a:blip r:embed="rId3"/>
          <a:srcRect/>
          <a:stretch>
            <a:fillRect/>
          </a:stretch>
        </p:blipFill>
        <p:spPr bwMode="auto">
          <a:xfrm>
            <a:off x="5105400" y="1739900"/>
            <a:ext cx="3886200" cy="3289300"/>
          </a:xfrm>
          <a:prstGeom prst="rect">
            <a:avLst/>
          </a:prstGeom>
          <a:noFill/>
        </p:spPr>
      </p:pic>
      <p:sp>
        <p:nvSpPr>
          <p:cNvPr id="203780" name="Rectangle 4"/>
          <p:cNvSpPr>
            <a:spLocks noGrp="1" noChangeArrowheads="1"/>
          </p:cNvSpPr>
          <p:nvPr>
            <p:ph type="title"/>
          </p:nvPr>
        </p:nvSpPr>
        <p:spPr>
          <a:xfrm>
            <a:off x="457200" y="76200"/>
            <a:ext cx="8229600" cy="1143000"/>
          </a:xfrm>
        </p:spPr>
        <p:txBody>
          <a:bodyPr/>
          <a:lstStyle/>
          <a:p>
            <a:r>
              <a:rPr lang="en-US"/>
              <a:t>Document Object Model</a:t>
            </a:r>
          </a:p>
        </p:txBody>
      </p:sp>
      <p:sp>
        <p:nvSpPr>
          <p:cNvPr id="203781" name="Oval 5"/>
          <p:cNvSpPr>
            <a:spLocks noChangeArrowheads="1"/>
          </p:cNvSpPr>
          <p:nvPr/>
        </p:nvSpPr>
        <p:spPr bwMode="auto">
          <a:xfrm>
            <a:off x="1143000" y="23622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&lt;body&gt;</a:t>
            </a:r>
          </a:p>
        </p:txBody>
      </p:sp>
      <p:sp>
        <p:nvSpPr>
          <p:cNvPr id="203782" name="Oval 6"/>
          <p:cNvSpPr>
            <a:spLocks noChangeArrowheads="1"/>
          </p:cNvSpPr>
          <p:nvPr/>
        </p:nvSpPr>
        <p:spPr bwMode="auto">
          <a:xfrm>
            <a:off x="457200" y="31242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&lt;table&gt;</a:t>
            </a:r>
          </a:p>
        </p:txBody>
      </p:sp>
      <p:sp>
        <p:nvSpPr>
          <p:cNvPr id="203783" name="Oval 7"/>
          <p:cNvSpPr>
            <a:spLocks noChangeArrowheads="1"/>
          </p:cNvSpPr>
          <p:nvPr/>
        </p:nvSpPr>
        <p:spPr bwMode="auto">
          <a:xfrm>
            <a:off x="2057400" y="31242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&lt;p&gt;</a:t>
            </a:r>
          </a:p>
        </p:txBody>
      </p:sp>
      <p:sp>
        <p:nvSpPr>
          <p:cNvPr id="203784" name="Text Box 8"/>
          <p:cNvSpPr txBox="1">
            <a:spLocks noChangeArrowheads="1"/>
          </p:cNvSpPr>
          <p:nvPr/>
        </p:nvSpPr>
        <p:spPr bwMode="auto">
          <a:xfrm>
            <a:off x="1524000" y="2743200"/>
            <a:ext cx="381000" cy="366713"/>
          </a:xfrm>
          <a:prstGeom prst="rect">
            <a:avLst/>
          </a:prstGeom>
          <a:noFill/>
          <a:ln w="9525">
            <a:noFill/>
            <a:miter lim="800000"/>
            <a:headEnd/>
            <a:tailEnd/>
          </a:ln>
          <a:effectLst/>
        </p:spPr>
        <p:txBody>
          <a:bodyPr>
            <a:spAutoFit/>
          </a:bodyPr>
          <a:lstStyle/>
          <a:p>
            <a:pPr algn="l">
              <a:spcBef>
                <a:spcPct val="50000"/>
              </a:spcBef>
            </a:pPr>
            <a:r>
              <a:rPr lang="en-US" sz="1800">
                <a:latin typeface="Arial" charset="0"/>
              </a:rPr>
              <a:t>... </a:t>
            </a:r>
          </a:p>
        </p:txBody>
      </p:sp>
      <p:sp>
        <p:nvSpPr>
          <p:cNvPr id="203785" name="Line 9"/>
          <p:cNvSpPr>
            <a:spLocks noChangeShapeType="1"/>
          </p:cNvSpPr>
          <p:nvPr/>
        </p:nvSpPr>
        <p:spPr bwMode="auto">
          <a:xfrm flipH="1">
            <a:off x="914400" y="2667000"/>
            <a:ext cx="609600" cy="457200"/>
          </a:xfrm>
          <a:prstGeom prst="line">
            <a:avLst/>
          </a:prstGeom>
          <a:noFill/>
          <a:ln w="9525">
            <a:solidFill>
              <a:schemeClr val="tx1"/>
            </a:solidFill>
            <a:round/>
            <a:headEnd/>
            <a:tailEnd/>
          </a:ln>
          <a:effectLst/>
        </p:spPr>
        <p:txBody>
          <a:bodyPr/>
          <a:lstStyle/>
          <a:p>
            <a:endParaRPr lang="en-US"/>
          </a:p>
        </p:txBody>
      </p:sp>
      <p:sp>
        <p:nvSpPr>
          <p:cNvPr id="203786" name="Line 10"/>
          <p:cNvSpPr>
            <a:spLocks noChangeShapeType="1"/>
          </p:cNvSpPr>
          <p:nvPr/>
        </p:nvSpPr>
        <p:spPr bwMode="auto">
          <a:xfrm>
            <a:off x="1752600" y="2667000"/>
            <a:ext cx="685800" cy="457200"/>
          </a:xfrm>
          <a:prstGeom prst="line">
            <a:avLst/>
          </a:prstGeom>
          <a:noFill/>
          <a:ln w="9525">
            <a:solidFill>
              <a:schemeClr val="tx1"/>
            </a:solidFill>
            <a:round/>
            <a:headEnd/>
            <a:tailEnd/>
          </a:ln>
          <a:effectLst/>
        </p:spPr>
        <p:txBody>
          <a:bodyPr/>
          <a:lstStyle/>
          <a:p>
            <a:endParaRPr lang="en-US"/>
          </a:p>
        </p:txBody>
      </p:sp>
      <p:sp>
        <p:nvSpPr>
          <p:cNvPr id="203787" name="Line 11"/>
          <p:cNvSpPr>
            <a:spLocks noChangeShapeType="1"/>
          </p:cNvSpPr>
          <p:nvPr/>
        </p:nvSpPr>
        <p:spPr bwMode="auto">
          <a:xfrm>
            <a:off x="1066800" y="2057400"/>
            <a:ext cx="457200" cy="304800"/>
          </a:xfrm>
          <a:prstGeom prst="line">
            <a:avLst/>
          </a:prstGeom>
          <a:noFill/>
          <a:ln w="9525">
            <a:solidFill>
              <a:schemeClr val="tx1"/>
            </a:solidFill>
            <a:round/>
            <a:headEnd/>
            <a:tailEnd/>
          </a:ln>
          <a:effectLst/>
        </p:spPr>
        <p:txBody>
          <a:bodyPr/>
          <a:lstStyle/>
          <a:p>
            <a:endParaRPr lang="en-US"/>
          </a:p>
        </p:txBody>
      </p:sp>
      <p:sp>
        <p:nvSpPr>
          <p:cNvPr id="203788" name="Oval 12"/>
          <p:cNvSpPr>
            <a:spLocks noChangeArrowheads="1"/>
          </p:cNvSpPr>
          <p:nvPr/>
        </p:nvSpPr>
        <p:spPr bwMode="auto">
          <a:xfrm>
            <a:off x="228600" y="3810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&lt;tr&gt;</a:t>
            </a:r>
          </a:p>
        </p:txBody>
      </p:sp>
      <p:sp>
        <p:nvSpPr>
          <p:cNvPr id="203789" name="Oval 13"/>
          <p:cNvSpPr>
            <a:spLocks noChangeArrowheads="1"/>
          </p:cNvSpPr>
          <p:nvPr/>
        </p:nvSpPr>
        <p:spPr bwMode="auto">
          <a:xfrm>
            <a:off x="228600" y="4572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&lt;td&gt;</a:t>
            </a:r>
          </a:p>
        </p:txBody>
      </p:sp>
      <p:sp>
        <p:nvSpPr>
          <p:cNvPr id="203790" name="Oval 14"/>
          <p:cNvSpPr>
            <a:spLocks noChangeArrowheads="1"/>
          </p:cNvSpPr>
          <p:nvPr/>
        </p:nvSpPr>
        <p:spPr bwMode="auto">
          <a:xfrm>
            <a:off x="1371600" y="4572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&lt;td&gt;</a:t>
            </a:r>
          </a:p>
        </p:txBody>
      </p:sp>
      <p:sp>
        <p:nvSpPr>
          <p:cNvPr id="203791" name="Oval 15"/>
          <p:cNvSpPr>
            <a:spLocks noChangeArrowheads="1"/>
          </p:cNvSpPr>
          <p:nvPr/>
        </p:nvSpPr>
        <p:spPr bwMode="auto">
          <a:xfrm>
            <a:off x="609600" y="52578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&lt;input&gt;</a:t>
            </a:r>
          </a:p>
        </p:txBody>
      </p:sp>
      <p:sp>
        <p:nvSpPr>
          <p:cNvPr id="203792" name="Line 16"/>
          <p:cNvSpPr>
            <a:spLocks noChangeShapeType="1"/>
          </p:cNvSpPr>
          <p:nvPr/>
        </p:nvSpPr>
        <p:spPr bwMode="auto">
          <a:xfrm flipH="1">
            <a:off x="685800" y="3429000"/>
            <a:ext cx="152400" cy="381000"/>
          </a:xfrm>
          <a:prstGeom prst="line">
            <a:avLst/>
          </a:prstGeom>
          <a:noFill/>
          <a:ln w="9525">
            <a:solidFill>
              <a:schemeClr val="tx1"/>
            </a:solidFill>
            <a:round/>
            <a:headEnd/>
            <a:tailEnd/>
          </a:ln>
          <a:effectLst/>
        </p:spPr>
        <p:txBody>
          <a:bodyPr/>
          <a:lstStyle/>
          <a:p>
            <a:endParaRPr lang="en-US"/>
          </a:p>
        </p:txBody>
      </p:sp>
      <p:sp>
        <p:nvSpPr>
          <p:cNvPr id="203793" name="Line 17"/>
          <p:cNvSpPr>
            <a:spLocks noChangeShapeType="1"/>
          </p:cNvSpPr>
          <p:nvPr/>
        </p:nvSpPr>
        <p:spPr bwMode="auto">
          <a:xfrm flipH="1">
            <a:off x="609600" y="4114800"/>
            <a:ext cx="76200" cy="457200"/>
          </a:xfrm>
          <a:prstGeom prst="line">
            <a:avLst/>
          </a:prstGeom>
          <a:noFill/>
          <a:ln w="9525">
            <a:solidFill>
              <a:schemeClr val="tx1"/>
            </a:solidFill>
            <a:round/>
            <a:headEnd/>
            <a:tailEnd/>
          </a:ln>
          <a:effectLst/>
        </p:spPr>
        <p:txBody>
          <a:bodyPr/>
          <a:lstStyle/>
          <a:p>
            <a:endParaRPr lang="en-US"/>
          </a:p>
        </p:txBody>
      </p:sp>
      <p:sp>
        <p:nvSpPr>
          <p:cNvPr id="203794" name="Line 18"/>
          <p:cNvSpPr>
            <a:spLocks noChangeShapeType="1"/>
          </p:cNvSpPr>
          <p:nvPr/>
        </p:nvSpPr>
        <p:spPr bwMode="auto">
          <a:xfrm>
            <a:off x="838200" y="4114800"/>
            <a:ext cx="990600" cy="457200"/>
          </a:xfrm>
          <a:prstGeom prst="line">
            <a:avLst/>
          </a:prstGeom>
          <a:noFill/>
          <a:ln w="9525">
            <a:solidFill>
              <a:schemeClr val="tx1"/>
            </a:solidFill>
            <a:round/>
            <a:headEnd/>
            <a:tailEnd/>
          </a:ln>
          <a:effectLst/>
        </p:spPr>
        <p:txBody>
          <a:bodyPr/>
          <a:lstStyle/>
          <a:p>
            <a:endParaRPr lang="en-US"/>
          </a:p>
        </p:txBody>
      </p:sp>
      <p:sp>
        <p:nvSpPr>
          <p:cNvPr id="203795" name="Text Box 19"/>
          <p:cNvSpPr txBox="1">
            <a:spLocks noChangeArrowheads="1"/>
          </p:cNvSpPr>
          <p:nvPr/>
        </p:nvSpPr>
        <p:spPr bwMode="auto">
          <a:xfrm>
            <a:off x="762000" y="4129088"/>
            <a:ext cx="381000" cy="366712"/>
          </a:xfrm>
          <a:prstGeom prst="rect">
            <a:avLst/>
          </a:prstGeom>
          <a:noFill/>
          <a:ln w="9525">
            <a:noFill/>
            <a:miter lim="800000"/>
            <a:headEnd/>
            <a:tailEnd/>
          </a:ln>
          <a:effectLst/>
        </p:spPr>
        <p:txBody>
          <a:bodyPr>
            <a:spAutoFit/>
          </a:bodyPr>
          <a:lstStyle/>
          <a:p>
            <a:pPr algn="l">
              <a:spcBef>
                <a:spcPct val="50000"/>
              </a:spcBef>
            </a:pPr>
            <a:r>
              <a:rPr lang="en-US" sz="1800">
                <a:latin typeface="Arial" charset="0"/>
              </a:rPr>
              <a:t>... </a:t>
            </a:r>
          </a:p>
        </p:txBody>
      </p:sp>
      <p:sp>
        <p:nvSpPr>
          <p:cNvPr id="203796" name="Line 20"/>
          <p:cNvSpPr>
            <a:spLocks noChangeShapeType="1"/>
          </p:cNvSpPr>
          <p:nvPr/>
        </p:nvSpPr>
        <p:spPr bwMode="auto">
          <a:xfrm flipH="1">
            <a:off x="1066800" y="4876800"/>
            <a:ext cx="762000" cy="381000"/>
          </a:xfrm>
          <a:prstGeom prst="line">
            <a:avLst/>
          </a:prstGeom>
          <a:noFill/>
          <a:ln w="9525">
            <a:solidFill>
              <a:schemeClr val="tx1"/>
            </a:solidFill>
            <a:round/>
            <a:headEnd/>
            <a:tailEnd/>
          </a:ln>
          <a:effectLst/>
        </p:spPr>
        <p:txBody>
          <a:bodyPr/>
          <a:lstStyle/>
          <a:p>
            <a:endParaRPr lang="en-US"/>
          </a:p>
        </p:txBody>
      </p:sp>
      <p:sp>
        <p:nvSpPr>
          <p:cNvPr id="203797" name="Oval 21"/>
          <p:cNvSpPr>
            <a:spLocks noChangeArrowheads="1"/>
          </p:cNvSpPr>
          <p:nvPr/>
        </p:nvSpPr>
        <p:spPr bwMode="auto">
          <a:xfrm>
            <a:off x="1371600" y="59436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&lt;i&gt;</a:t>
            </a:r>
          </a:p>
        </p:txBody>
      </p:sp>
      <p:sp>
        <p:nvSpPr>
          <p:cNvPr id="203798" name="Line 22"/>
          <p:cNvSpPr>
            <a:spLocks noChangeShapeType="1"/>
          </p:cNvSpPr>
          <p:nvPr/>
        </p:nvSpPr>
        <p:spPr bwMode="auto">
          <a:xfrm>
            <a:off x="1143000" y="5562600"/>
            <a:ext cx="685800" cy="381000"/>
          </a:xfrm>
          <a:prstGeom prst="line">
            <a:avLst/>
          </a:prstGeom>
          <a:noFill/>
          <a:ln w="9525">
            <a:solidFill>
              <a:schemeClr val="tx1"/>
            </a:solidFill>
            <a:round/>
            <a:headEnd/>
            <a:tailEnd/>
          </a:ln>
          <a:effectLst/>
        </p:spPr>
        <p:txBody>
          <a:bodyPr/>
          <a:lstStyle/>
          <a:p>
            <a:endParaRPr lang="en-US"/>
          </a:p>
        </p:txBody>
      </p:sp>
      <p:sp>
        <p:nvSpPr>
          <p:cNvPr id="203799" name="Oval 23"/>
          <p:cNvSpPr>
            <a:spLocks noChangeArrowheads="1"/>
          </p:cNvSpPr>
          <p:nvPr/>
        </p:nvSpPr>
        <p:spPr bwMode="auto">
          <a:xfrm>
            <a:off x="1981200" y="3810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&lt;br&gt;</a:t>
            </a:r>
          </a:p>
        </p:txBody>
      </p:sp>
      <p:sp>
        <p:nvSpPr>
          <p:cNvPr id="203800" name="Oval 24"/>
          <p:cNvSpPr>
            <a:spLocks noChangeArrowheads="1"/>
          </p:cNvSpPr>
          <p:nvPr/>
        </p:nvSpPr>
        <p:spPr bwMode="auto">
          <a:xfrm>
            <a:off x="3200400" y="3810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&lt;table&gt;</a:t>
            </a:r>
          </a:p>
        </p:txBody>
      </p:sp>
      <p:sp>
        <p:nvSpPr>
          <p:cNvPr id="203801" name="Oval 25"/>
          <p:cNvSpPr>
            <a:spLocks noChangeArrowheads="1"/>
          </p:cNvSpPr>
          <p:nvPr/>
        </p:nvSpPr>
        <p:spPr bwMode="auto">
          <a:xfrm>
            <a:off x="2743200" y="4572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&lt;td&gt;</a:t>
            </a:r>
          </a:p>
        </p:txBody>
      </p:sp>
      <p:sp>
        <p:nvSpPr>
          <p:cNvPr id="203802" name="Oval 26"/>
          <p:cNvSpPr>
            <a:spLocks noChangeArrowheads="1"/>
          </p:cNvSpPr>
          <p:nvPr/>
        </p:nvSpPr>
        <p:spPr bwMode="auto">
          <a:xfrm>
            <a:off x="3810000" y="4572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&lt;td&gt;</a:t>
            </a:r>
          </a:p>
        </p:txBody>
      </p:sp>
      <p:sp>
        <p:nvSpPr>
          <p:cNvPr id="203803" name="Oval 27"/>
          <p:cNvSpPr>
            <a:spLocks noChangeArrowheads="1"/>
          </p:cNvSpPr>
          <p:nvPr/>
        </p:nvSpPr>
        <p:spPr bwMode="auto">
          <a:xfrm>
            <a:off x="3200400" y="52578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&lt;p&gt;</a:t>
            </a:r>
          </a:p>
        </p:txBody>
      </p:sp>
      <p:sp>
        <p:nvSpPr>
          <p:cNvPr id="203804" name="Oval 28"/>
          <p:cNvSpPr>
            <a:spLocks noChangeArrowheads="1"/>
          </p:cNvSpPr>
          <p:nvPr/>
        </p:nvSpPr>
        <p:spPr bwMode="auto">
          <a:xfrm>
            <a:off x="3200400" y="58674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&lt;span&gt;</a:t>
            </a:r>
          </a:p>
        </p:txBody>
      </p:sp>
      <p:sp>
        <p:nvSpPr>
          <p:cNvPr id="203805" name="Line 29"/>
          <p:cNvSpPr>
            <a:spLocks noChangeShapeType="1"/>
          </p:cNvSpPr>
          <p:nvPr/>
        </p:nvSpPr>
        <p:spPr bwMode="auto">
          <a:xfrm flipH="1">
            <a:off x="2438400" y="3429000"/>
            <a:ext cx="76200" cy="381000"/>
          </a:xfrm>
          <a:prstGeom prst="line">
            <a:avLst/>
          </a:prstGeom>
          <a:noFill/>
          <a:ln w="9525">
            <a:solidFill>
              <a:schemeClr val="tx1"/>
            </a:solidFill>
            <a:round/>
            <a:headEnd/>
            <a:tailEnd/>
          </a:ln>
          <a:effectLst/>
        </p:spPr>
        <p:txBody>
          <a:bodyPr/>
          <a:lstStyle/>
          <a:p>
            <a:endParaRPr lang="en-US"/>
          </a:p>
        </p:txBody>
      </p:sp>
      <p:sp>
        <p:nvSpPr>
          <p:cNvPr id="203806" name="Line 30"/>
          <p:cNvSpPr>
            <a:spLocks noChangeShapeType="1"/>
          </p:cNvSpPr>
          <p:nvPr/>
        </p:nvSpPr>
        <p:spPr bwMode="auto">
          <a:xfrm>
            <a:off x="2743200" y="3429000"/>
            <a:ext cx="838200" cy="381000"/>
          </a:xfrm>
          <a:prstGeom prst="line">
            <a:avLst/>
          </a:prstGeom>
          <a:noFill/>
          <a:ln w="9525">
            <a:solidFill>
              <a:schemeClr val="tx1"/>
            </a:solidFill>
            <a:round/>
            <a:headEnd/>
            <a:tailEnd/>
          </a:ln>
          <a:effectLst/>
        </p:spPr>
        <p:txBody>
          <a:bodyPr/>
          <a:lstStyle/>
          <a:p>
            <a:endParaRPr lang="en-US"/>
          </a:p>
        </p:txBody>
      </p:sp>
      <p:sp>
        <p:nvSpPr>
          <p:cNvPr id="203807" name="Line 31"/>
          <p:cNvSpPr>
            <a:spLocks noChangeShapeType="1"/>
          </p:cNvSpPr>
          <p:nvPr/>
        </p:nvSpPr>
        <p:spPr bwMode="auto">
          <a:xfrm flipH="1">
            <a:off x="3200400" y="4114800"/>
            <a:ext cx="381000" cy="457200"/>
          </a:xfrm>
          <a:prstGeom prst="line">
            <a:avLst/>
          </a:prstGeom>
          <a:noFill/>
          <a:ln w="9525">
            <a:solidFill>
              <a:schemeClr val="tx1"/>
            </a:solidFill>
            <a:round/>
            <a:headEnd/>
            <a:tailEnd/>
          </a:ln>
          <a:effectLst/>
        </p:spPr>
        <p:txBody>
          <a:bodyPr/>
          <a:lstStyle/>
          <a:p>
            <a:endParaRPr lang="en-US"/>
          </a:p>
        </p:txBody>
      </p:sp>
      <p:sp>
        <p:nvSpPr>
          <p:cNvPr id="203808" name="Line 32"/>
          <p:cNvSpPr>
            <a:spLocks noChangeShapeType="1"/>
          </p:cNvSpPr>
          <p:nvPr/>
        </p:nvSpPr>
        <p:spPr bwMode="auto">
          <a:xfrm>
            <a:off x="3810000" y="4114800"/>
            <a:ext cx="457200" cy="457200"/>
          </a:xfrm>
          <a:prstGeom prst="line">
            <a:avLst/>
          </a:prstGeom>
          <a:noFill/>
          <a:ln w="9525">
            <a:solidFill>
              <a:schemeClr val="tx1"/>
            </a:solidFill>
            <a:round/>
            <a:headEnd/>
            <a:tailEnd/>
          </a:ln>
          <a:effectLst/>
        </p:spPr>
        <p:txBody>
          <a:bodyPr/>
          <a:lstStyle/>
          <a:p>
            <a:endParaRPr lang="en-US"/>
          </a:p>
        </p:txBody>
      </p:sp>
      <p:sp>
        <p:nvSpPr>
          <p:cNvPr id="203809" name="Line 33"/>
          <p:cNvSpPr>
            <a:spLocks noChangeShapeType="1"/>
          </p:cNvSpPr>
          <p:nvPr/>
        </p:nvSpPr>
        <p:spPr bwMode="auto">
          <a:xfrm>
            <a:off x="3657600" y="5181600"/>
            <a:ext cx="0" cy="0"/>
          </a:xfrm>
          <a:prstGeom prst="line">
            <a:avLst/>
          </a:prstGeom>
          <a:noFill/>
          <a:ln w="9525">
            <a:solidFill>
              <a:schemeClr val="tx1"/>
            </a:solidFill>
            <a:round/>
            <a:headEnd/>
            <a:tailEnd/>
          </a:ln>
          <a:effectLst/>
        </p:spPr>
        <p:txBody>
          <a:bodyPr/>
          <a:lstStyle/>
          <a:p>
            <a:endParaRPr lang="en-US"/>
          </a:p>
        </p:txBody>
      </p:sp>
      <p:sp>
        <p:nvSpPr>
          <p:cNvPr id="203810" name="Line 34"/>
          <p:cNvSpPr>
            <a:spLocks noChangeShapeType="1"/>
          </p:cNvSpPr>
          <p:nvPr/>
        </p:nvSpPr>
        <p:spPr bwMode="auto">
          <a:xfrm flipH="1">
            <a:off x="3657600" y="4876800"/>
            <a:ext cx="609600" cy="381000"/>
          </a:xfrm>
          <a:prstGeom prst="line">
            <a:avLst/>
          </a:prstGeom>
          <a:noFill/>
          <a:ln w="9525">
            <a:solidFill>
              <a:schemeClr val="tx1"/>
            </a:solidFill>
            <a:round/>
            <a:headEnd/>
            <a:tailEnd/>
          </a:ln>
          <a:effectLst/>
        </p:spPr>
        <p:txBody>
          <a:bodyPr/>
          <a:lstStyle/>
          <a:p>
            <a:endParaRPr lang="en-US"/>
          </a:p>
        </p:txBody>
      </p:sp>
      <p:sp>
        <p:nvSpPr>
          <p:cNvPr id="203811" name="Line 35"/>
          <p:cNvSpPr>
            <a:spLocks noChangeShapeType="1"/>
          </p:cNvSpPr>
          <p:nvPr/>
        </p:nvSpPr>
        <p:spPr bwMode="auto">
          <a:xfrm>
            <a:off x="3657600" y="5562600"/>
            <a:ext cx="0" cy="304800"/>
          </a:xfrm>
          <a:prstGeom prst="line">
            <a:avLst/>
          </a:prstGeom>
          <a:noFill/>
          <a:ln w="9525">
            <a:solidFill>
              <a:schemeClr val="tx1"/>
            </a:solidFill>
            <a:round/>
            <a:headEnd/>
            <a:tailEnd/>
          </a:ln>
          <a:effectLst/>
        </p:spPr>
        <p:txBody>
          <a:bodyPr/>
          <a:lstStyle/>
          <a:p>
            <a:endParaRPr lang="en-US"/>
          </a:p>
        </p:txBody>
      </p:sp>
      <p:sp>
        <p:nvSpPr>
          <p:cNvPr id="203812" name="Oval 36"/>
          <p:cNvSpPr>
            <a:spLocks noChangeArrowheads="1"/>
          </p:cNvSpPr>
          <p:nvPr/>
        </p:nvSpPr>
        <p:spPr bwMode="auto">
          <a:xfrm>
            <a:off x="4267200" y="58674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&lt;image&gt;</a:t>
            </a:r>
          </a:p>
        </p:txBody>
      </p:sp>
      <p:sp>
        <p:nvSpPr>
          <p:cNvPr id="203813" name="Line 37"/>
          <p:cNvSpPr>
            <a:spLocks noChangeShapeType="1"/>
          </p:cNvSpPr>
          <p:nvPr/>
        </p:nvSpPr>
        <p:spPr bwMode="auto">
          <a:xfrm>
            <a:off x="3733800" y="5562600"/>
            <a:ext cx="990600" cy="304800"/>
          </a:xfrm>
          <a:prstGeom prst="line">
            <a:avLst/>
          </a:prstGeom>
          <a:noFill/>
          <a:ln w="9525">
            <a:solidFill>
              <a:schemeClr val="tx1"/>
            </a:solidFill>
            <a:round/>
            <a:headEnd/>
            <a:tailEnd/>
          </a:ln>
          <a:effectLst/>
        </p:spPr>
        <p:txBody>
          <a:bodyPr/>
          <a:lstStyle/>
          <a:p>
            <a:endParaRPr lang="en-US"/>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Oval 2"/>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pic>
        <p:nvPicPr>
          <p:cNvPr id="205827"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05828"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05829" name="Oval 5"/>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05830"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05831" name="Oval 7"/>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5832"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5833" name="Oval 9"/>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34"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35" name="Oval 11"/>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5836"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5837" name="Oval 13"/>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5838"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5839"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5840"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5841"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42"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43"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44"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45" name="Oval 21"/>
          <p:cNvSpPr>
            <a:spLocks noChangeArrowheads="1"/>
          </p:cNvSpPr>
          <p:nvPr/>
        </p:nvSpPr>
        <p:spPr bwMode="auto">
          <a:xfrm>
            <a:off x="1076325" y="32861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5846"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5847"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5848"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5849"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5850"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5851"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5852" name="Oval 28"/>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5853"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5854"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5855"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05856"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5857"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5858"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05859" name="Line 35"/>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05860"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05861" name="Line 37"/>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05862"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05863" name="Line 39"/>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05864"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05865"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05866"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05867"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05868" name="Line 44"/>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05869"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05870"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05871"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05872"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05873"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05874"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05875"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05876"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05877"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05878"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05879"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05880"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05881"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05882"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05883"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05884"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5885"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05886"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05887"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05888"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05889"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05890"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05891" name="Rectangle 67"/>
          <p:cNvSpPr>
            <a:spLocks noChangeArrowheads="1"/>
          </p:cNvSpPr>
          <p:nvPr/>
        </p:nvSpPr>
        <p:spPr bwMode="auto">
          <a:xfrm>
            <a:off x="5219700" y="1371600"/>
            <a:ext cx="1279525" cy="1279525"/>
          </a:xfrm>
          <a:prstGeom prst="rect">
            <a:avLst/>
          </a:prstGeom>
          <a:solidFill>
            <a:schemeClr val="hlink">
              <a:alpha val="50000"/>
            </a:schemeClr>
          </a:solidFill>
          <a:ln w="9525">
            <a:solidFill>
              <a:schemeClr val="tx1"/>
            </a:solidFill>
            <a:miter lim="800000"/>
            <a:headEnd/>
            <a:tailEnd/>
          </a:ln>
          <a:effectLst/>
        </p:spPr>
        <p:txBody>
          <a:bodyPr wrap="none" anchor="ctr"/>
          <a:lstStyle/>
          <a:p>
            <a:endParaRPr lang="en-US"/>
          </a:p>
        </p:txBody>
      </p:sp>
    </p:spTree>
  </p:cSld>
  <p:clrMapOvr>
    <a:masterClrMapping/>
  </p:clrMapOvr>
  <p:transition advTm="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07875" name="Rectangle 3"/>
          <p:cNvSpPr>
            <a:spLocks noChangeArrowheads="1"/>
          </p:cNvSpPr>
          <p:nvPr/>
        </p:nvSpPr>
        <p:spPr bwMode="auto">
          <a:xfrm>
            <a:off x="6581775" y="1495425"/>
            <a:ext cx="1489075" cy="717550"/>
          </a:xfrm>
          <a:prstGeom prst="rect">
            <a:avLst/>
          </a:prstGeom>
          <a:solidFill>
            <a:schemeClr val="hlink">
              <a:alpha val="50000"/>
            </a:schemeClr>
          </a:solidFill>
          <a:ln w="9525">
            <a:solidFill>
              <a:schemeClr val="tx1"/>
            </a:solidFill>
            <a:miter lim="800000"/>
            <a:headEnd/>
            <a:tailEnd/>
          </a:ln>
          <a:effectLst/>
        </p:spPr>
        <p:txBody>
          <a:bodyPr wrap="none" anchor="ctr"/>
          <a:lstStyle/>
          <a:p>
            <a:endParaRPr lang="en-US"/>
          </a:p>
        </p:txBody>
      </p:sp>
      <p:sp>
        <p:nvSpPr>
          <p:cNvPr id="207876" name="Oval 4"/>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07877" name="Oval 5"/>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07878" name="Oval 6"/>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07879" name="Oval 7"/>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07880" name="Oval 8"/>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7881" name="Oval 9"/>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7882" name="Oval 10"/>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83" name="Oval 11"/>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84" name="Oval 12"/>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7885" name="Oval 13"/>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7886" name="Oval 14"/>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7887" name="Oval 15"/>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7888" name="Oval 16"/>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7889" name="Oval 17"/>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7890" name="Oval 18"/>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91" name="Oval 19"/>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92" name="Oval 20"/>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93" name="Oval 21"/>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94" name="Oval 22"/>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7895" name="Oval 23"/>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7896" name="Oval 24"/>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7897" name="Oval 25"/>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7898" name="Oval 26"/>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7899" name="Oval 27"/>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7900" name="Oval 28"/>
          <p:cNvSpPr>
            <a:spLocks noChangeArrowheads="1"/>
          </p:cNvSpPr>
          <p:nvPr/>
        </p:nvSpPr>
        <p:spPr bwMode="auto">
          <a:xfrm>
            <a:off x="2905125" y="3743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7901" name="Oval 29"/>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7902" name="Oval 30"/>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7903" name="Oval 31"/>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7904" name="Oval 32"/>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07905" name="Oval 33"/>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7906" name="Oval 34"/>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7907" name="Line 35"/>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07908" name="Line 36"/>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07909" name="Line 37"/>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07910" name="Line 38"/>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07911" name="Line 39"/>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07912" name="Line 40"/>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07913" name="Line 41"/>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07914" name="Line 42"/>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07915" name="Line 43"/>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07916" name="Line 44"/>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07917" name="Line 45"/>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07918" name="Line 46"/>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07919" name="Line 47"/>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07920" name="Line 48"/>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07921" name="Line 49"/>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07922" name="Line 50"/>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07923" name="Line 51"/>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07924" name="Line 52"/>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07925" name="Line 53"/>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07926" name="Line 54"/>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07927" name="Line 55"/>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07928" name="Line 56"/>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07929" name="Line 57"/>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07930" name="Line 58"/>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07931" name="Line 59"/>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07932" name="Line 60"/>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07933" name="Oval 61"/>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7934" name="Line 62"/>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07935" name="Line 63"/>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07936" name="Line 64"/>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07937" name="Line 65"/>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07938" name="Line 66"/>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07939" name="Line 67"/>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07940" name="Oval 68"/>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07941" name="Line 69"/>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Tree>
  </p:cSld>
  <p:clrMapOvr>
    <a:masterClrMapping/>
  </p:clrMapOvr>
  <p:transition advTm="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09923" name="Oval 3"/>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09924"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09925" name="Oval 5"/>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09926"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09927" name="Oval 7"/>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9928"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9929" name="Oval 9"/>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30"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31" name="Oval 11"/>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9932"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9933" name="Oval 13"/>
          <p:cNvSpPr>
            <a:spLocks noChangeArrowheads="1"/>
          </p:cNvSpPr>
          <p:nvPr/>
        </p:nvSpPr>
        <p:spPr bwMode="auto">
          <a:xfrm>
            <a:off x="1914525" y="2219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9934"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9935"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9936"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9937"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38"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39"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40"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41" name="Oval 21"/>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9942"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9943"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9944"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9945"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9946"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9947"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9948" name="Oval 28"/>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9949"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9950"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9951"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09952"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9953"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9954"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09955" name="Line 35"/>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09956"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09957" name="Line 37"/>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09958"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09959" name="Line 39"/>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09960"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09961"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09962"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09963"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09964" name="Line 44"/>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09965"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09966"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09967"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09968"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09969"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09970"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09971"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09972"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09973"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09974"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09975"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09976"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09977"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09978"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09979"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09980"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9981"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09982"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09983"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09984"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09985"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09986"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09987" name="Oval 67"/>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09988" name="Line 68"/>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09989" name="Rectangle 69"/>
          <p:cNvSpPr>
            <a:spLocks noChangeArrowheads="1"/>
          </p:cNvSpPr>
          <p:nvPr/>
        </p:nvSpPr>
        <p:spPr bwMode="auto">
          <a:xfrm>
            <a:off x="6581775" y="1304925"/>
            <a:ext cx="1489075" cy="1365250"/>
          </a:xfrm>
          <a:prstGeom prst="rect">
            <a:avLst/>
          </a:prstGeom>
          <a:solidFill>
            <a:schemeClr val="hlink">
              <a:alpha val="50000"/>
            </a:schemeClr>
          </a:solidFill>
          <a:ln w="9525">
            <a:solidFill>
              <a:schemeClr val="tx1"/>
            </a:solidFill>
            <a:miter lim="800000"/>
            <a:headEnd/>
            <a:tailEnd/>
          </a:ln>
          <a:effectLst/>
        </p:spPr>
        <p:txBody>
          <a:bodyPr wrap="none" anchor="ctr"/>
          <a:lstStyle/>
          <a:p>
            <a:endParaRPr lang="en-US"/>
          </a:p>
        </p:txBody>
      </p:sp>
    </p:spTree>
  </p:cSld>
  <p:clrMapOvr>
    <a:masterClrMapping/>
  </p:clrMapOvr>
  <p:transition advTm="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11971" name="Oval 3"/>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11972"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11973" name="Oval 5"/>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11974"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11975" name="Oval 7"/>
          <p:cNvSpPr>
            <a:spLocks noChangeArrowheads="1"/>
          </p:cNvSpPr>
          <p:nvPr/>
        </p:nvSpPr>
        <p:spPr bwMode="auto">
          <a:xfrm>
            <a:off x="1228725" y="13049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1976"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1977" name="Oval 9"/>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78"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79" name="Oval 11"/>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1980"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1981" name="Oval 13"/>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1982"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1983"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1984"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1985"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86"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87"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88"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89" name="Oval 21"/>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1990"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1991"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1992"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1993"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1994"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1995"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1996" name="Oval 28"/>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1997"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1998"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1999"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12000"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2001"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2002"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12003" name="Line 35"/>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12004"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12005" name="Line 37"/>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12006"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12007" name="Line 39"/>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12008"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12009"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12010"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12011"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12012" name="Line 44"/>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12013"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12014"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12015"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12016"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12017"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12018"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12019"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12020"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12021"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12022"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12023"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12024"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12025"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12026"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12027"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12028"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2029"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12030"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12031"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12032"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12033"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12034"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12035" name="Oval 67"/>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12036" name="Line 68"/>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12037" name="Rectangle 69"/>
          <p:cNvSpPr>
            <a:spLocks noChangeArrowheads="1"/>
          </p:cNvSpPr>
          <p:nvPr/>
        </p:nvSpPr>
        <p:spPr bwMode="auto">
          <a:xfrm>
            <a:off x="5181600" y="1266825"/>
            <a:ext cx="2927350" cy="1812925"/>
          </a:xfrm>
          <a:prstGeom prst="rect">
            <a:avLst/>
          </a:prstGeom>
          <a:solidFill>
            <a:schemeClr val="hlink">
              <a:alpha val="50000"/>
            </a:schemeClr>
          </a:solidFill>
          <a:ln w="9525">
            <a:solidFill>
              <a:schemeClr val="tx1"/>
            </a:solidFill>
            <a:miter lim="800000"/>
            <a:headEnd/>
            <a:tailEnd/>
          </a:ln>
          <a:effectLst/>
        </p:spPr>
        <p:txBody>
          <a:bodyPr wrap="none" anchor="ctr"/>
          <a:lstStyle/>
          <a:p>
            <a:endParaRPr lang="en-US"/>
          </a:p>
        </p:txBody>
      </p:sp>
    </p:spTree>
  </p:cSld>
  <p:clrMapOvr>
    <a:masterClrMapping/>
  </p:clrMapOvr>
  <p:transition advTm="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14019" name="Oval 3"/>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14020"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14021" name="Oval 5"/>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14022"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14023" name="Oval 7"/>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4024"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4025" name="Oval 9"/>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26"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27" name="Oval 11"/>
          <p:cNvSpPr>
            <a:spLocks noChangeArrowheads="1"/>
          </p:cNvSpPr>
          <p:nvPr/>
        </p:nvSpPr>
        <p:spPr bwMode="auto">
          <a:xfrm>
            <a:off x="542925" y="2219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4028"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4029" name="Oval 13"/>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4030"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4031"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4032"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4033"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34"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35"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36"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37" name="Oval 21"/>
          <p:cNvSpPr>
            <a:spLocks noChangeArrowheads="1"/>
          </p:cNvSpPr>
          <p:nvPr/>
        </p:nvSpPr>
        <p:spPr bwMode="auto">
          <a:xfrm>
            <a:off x="1076325" y="32861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4038"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4039"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4040"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4041"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4042"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4043"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4044" name="Oval 28"/>
          <p:cNvSpPr>
            <a:spLocks noChangeArrowheads="1"/>
          </p:cNvSpPr>
          <p:nvPr/>
        </p:nvSpPr>
        <p:spPr bwMode="auto">
          <a:xfrm>
            <a:off x="3667125" y="37433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4045"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4046"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4047"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14048"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4049"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4050"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14051" name="Line 35"/>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14052"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14053" name="Line 37"/>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14054"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14055" name="Line 39"/>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14056"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14057"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14058"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14059"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14060" name="Line 44"/>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14061"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14062"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14063"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14064"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14065"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14066"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14067"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14068"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14069"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14070"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14071"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14072"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14073"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14074"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14075"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14076"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4077"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14078"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14079"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14080"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14081"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14082"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14083" name="Oval 67"/>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14084" name="Line 68"/>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14085" name="Rectangle 69"/>
          <p:cNvSpPr>
            <a:spLocks noChangeArrowheads="1"/>
          </p:cNvSpPr>
          <p:nvPr/>
        </p:nvSpPr>
        <p:spPr bwMode="auto">
          <a:xfrm>
            <a:off x="6600825" y="1322388"/>
            <a:ext cx="765175" cy="174625"/>
          </a:xfrm>
          <a:prstGeom prst="rect">
            <a:avLst/>
          </a:prstGeom>
          <a:solidFill>
            <a:schemeClr val="hlink">
              <a:alpha val="50000"/>
            </a:schemeClr>
          </a:solidFill>
          <a:ln w="9525">
            <a:solidFill>
              <a:schemeClr val="hlink"/>
            </a:solidFill>
            <a:miter lim="800000"/>
            <a:headEnd/>
            <a:tailEnd/>
          </a:ln>
          <a:effectLst/>
        </p:spPr>
        <p:txBody>
          <a:bodyPr wrap="none" anchor="ctr"/>
          <a:lstStyle/>
          <a:p>
            <a:endParaRPr lang="en-US"/>
          </a:p>
        </p:txBody>
      </p:sp>
      <p:sp>
        <p:nvSpPr>
          <p:cNvPr id="214086" name="Rectangle 70"/>
          <p:cNvSpPr>
            <a:spLocks noChangeArrowheads="1"/>
          </p:cNvSpPr>
          <p:nvPr/>
        </p:nvSpPr>
        <p:spPr bwMode="auto">
          <a:xfrm>
            <a:off x="6600825" y="2200275"/>
            <a:ext cx="1317625" cy="393700"/>
          </a:xfrm>
          <a:prstGeom prst="rect">
            <a:avLst/>
          </a:prstGeom>
          <a:solidFill>
            <a:srgbClr val="49DC00">
              <a:alpha val="50000"/>
            </a:srgbClr>
          </a:solidFill>
          <a:ln w="9525">
            <a:solidFill>
              <a:srgbClr val="339966"/>
            </a:solidFill>
            <a:miter lim="800000"/>
            <a:headEnd/>
            <a:tailEnd/>
          </a:ln>
          <a:effectLst/>
        </p:spPr>
        <p:txBody>
          <a:bodyPr wrap="none" anchor="ctr"/>
          <a:lstStyle/>
          <a:p>
            <a:endParaRPr lang="en-US"/>
          </a:p>
        </p:txBody>
      </p:sp>
      <p:pic>
        <p:nvPicPr>
          <p:cNvPr id="214087" name="Picture 71" descr="nameWoverlay"/>
          <p:cNvPicPr>
            <a:picLocks noChangeAspect="1" noChangeArrowheads="1"/>
          </p:cNvPicPr>
          <p:nvPr/>
        </p:nvPicPr>
        <p:blipFill>
          <a:blip r:embed="rId4"/>
          <a:srcRect/>
          <a:stretch>
            <a:fillRect/>
          </a:stretch>
        </p:blipFill>
        <p:spPr bwMode="auto">
          <a:xfrm>
            <a:off x="6596063" y="1295400"/>
            <a:ext cx="1084262" cy="246063"/>
          </a:xfrm>
          <a:prstGeom prst="rect">
            <a:avLst/>
          </a:prstGeom>
          <a:noFill/>
        </p:spPr>
      </p:pic>
      <p:pic>
        <p:nvPicPr>
          <p:cNvPr id="214088" name="Picture 72" descr="teapotWoverlay"/>
          <p:cNvPicPr>
            <a:picLocks noChangeAspect="1" noChangeArrowheads="1"/>
          </p:cNvPicPr>
          <p:nvPr/>
        </p:nvPicPr>
        <p:blipFill>
          <a:blip r:embed="rId5"/>
          <a:srcRect/>
          <a:stretch>
            <a:fillRect/>
          </a:stretch>
        </p:blipFill>
        <p:spPr bwMode="auto">
          <a:xfrm>
            <a:off x="5214938" y="1400175"/>
            <a:ext cx="1320800" cy="1162050"/>
          </a:xfrm>
          <a:prstGeom prst="rect">
            <a:avLst/>
          </a:prstGeom>
          <a:noFill/>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3" y="442913"/>
            <a:ext cx="8637587" cy="584775"/>
          </a:xfrm>
        </p:spPr>
        <p:txBody>
          <a:bodyPr/>
          <a:lstStyle/>
          <a:p>
            <a:r>
              <a:rPr lang="en-US" dirty="0"/>
              <a:t>Introduction: Information Overload</a:t>
            </a:r>
          </a:p>
        </p:txBody>
      </p:sp>
      <p:pic>
        <p:nvPicPr>
          <p:cNvPr id="116738" name="Picture 2" descr="http://circadianshift.net/images/Virginia_Tech_1920s_NS5423_Y_small.jpg"/>
          <p:cNvPicPr>
            <a:picLocks noChangeAspect="1" noChangeArrowheads="1"/>
          </p:cNvPicPr>
          <p:nvPr/>
        </p:nvPicPr>
        <p:blipFill>
          <a:blip r:embed="rId2"/>
          <a:srcRect/>
          <a:stretch>
            <a:fillRect/>
          </a:stretch>
        </p:blipFill>
        <p:spPr bwMode="auto">
          <a:xfrm>
            <a:off x="1371600" y="1371600"/>
            <a:ext cx="6248400" cy="4858131"/>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16067" name="Oval 3"/>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16068"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16069" name="Oval 5"/>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16070"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16071" name="Oval 7"/>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6072"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6073" name="Oval 9"/>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74"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75" name="Oval 11"/>
          <p:cNvSpPr>
            <a:spLocks noChangeArrowheads="1"/>
          </p:cNvSpPr>
          <p:nvPr/>
        </p:nvSpPr>
        <p:spPr bwMode="auto">
          <a:xfrm>
            <a:off x="542925" y="2219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6076"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6077" name="Oval 13"/>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6078"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6079"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6080"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6081"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82"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83"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84"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85" name="Oval 21"/>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6086"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6087"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6088"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6089"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6090"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6091"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6092" name="Oval 28"/>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6093"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6094"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6095"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16096"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6097"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6098"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16099" name="Line 35"/>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16100"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16101" name="Line 37"/>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16102"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16103" name="Line 39"/>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16104"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16105"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16106"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16107"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16108" name="Line 44"/>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16109"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16110"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16111"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16112"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16113"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16114"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16115"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16116"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16117"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16118"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16119"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16120"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16121"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16122"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16123"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16124"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6125"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16126"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16127"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16128"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16129"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16130"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16131" name="Oval 67"/>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16132" name="Line 68"/>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16133" name="Rectangle 69"/>
          <p:cNvSpPr>
            <a:spLocks noChangeArrowheads="1"/>
          </p:cNvSpPr>
          <p:nvPr/>
        </p:nvSpPr>
        <p:spPr bwMode="auto">
          <a:xfrm>
            <a:off x="6600825" y="1322388"/>
            <a:ext cx="765175" cy="174625"/>
          </a:xfrm>
          <a:prstGeom prst="rect">
            <a:avLst/>
          </a:prstGeom>
          <a:solidFill>
            <a:schemeClr val="hlink">
              <a:alpha val="50000"/>
            </a:schemeClr>
          </a:solidFill>
          <a:ln w="9525">
            <a:solidFill>
              <a:schemeClr val="hlink"/>
            </a:solidFill>
            <a:miter lim="800000"/>
            <a:headEnd/>
            <a:tailEnd/>
          </a:ln>
          <a:effectLst/>
        </p:spPr>
        <p:txBody>
          <a:bodyPr wrap="none" anchor="ctr"/>
          <a:lstStyle/>
          <a:p>
            <a:endParaRPr lang="en-US"/>
          </a:p>
        </p:txBody>
      </p:sp>
      <p:pic>
        <p:nvPicPr>
          <p:cNvPr id="216134" name="Picture 70" descr="nameWoverlay"/>
          <p:cNvPicPr>
            <a:picLocks noChangeAspect="1" noChangeArrowheads="1"/>
          </p:cNvPicPr>
          <p:nvPr/>
        </p:nvPicPr>
        <p:blipFill>
          <a:blip r:embed="rId4"/>
          <a:srcRect/>
          <a:stretch>
            <a:fillRect/>
          </a:stretch>
        </p:blipFill>
        <p:spPr bwMode="auto">
          <a:xfrm>
            <a:off x="6596063" y="1295400"/>
            <a:ext cx="1084262" cy="246063"/>
          </a:xfrm>
          <a:prstGeom prst="rect">
            <a:avLst/>
          </a:prstGeom>
          <a:noFill/>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18115" name="Oval 3"/>
          <p:cNvSpPr>
            <a:spLocks noChangeArrowheads="1"/>
          </p:cNvSpPr>
          <p:nvPr/>
        </p:nvSpPr>
        <p:spPr bwMode="auto">
          <a:xfrm>
            <a:off x="542925" y="3905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18116"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18117" name="Oval 5"/>
          <p:cNvSpPr>
            <a:spLocks noChangeArrowheads="1"/>
          </p:cNvSpPr>
          <p:nvPr/>
        </p:nvSpPr>
        <p:spPr bwMode="auto">
          <a:xfrm>
            <a:off x="1076325" y="8477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18118"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18119" name="Oval 7"/>
          <p:cNvSpPr>
            <a:spLocks noChangeArrowheads="1"/>
          </p:cNvSpPr>
          <p:nvPr/>
        </p:nvSpPr>
        <p:spPr bwMode="auto">
          <a:xfrm>
            <a:off x="1228725" y="13049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8120"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8121" name="Oval 9"/>
          <p:cNvSpPr>
            <a:spLocks noChangeArrowheads="1"/>
          </p:cNvSpPr>
          <p:nvPr/>
        </p:nvSpPr>
        <p:spPr bwMode="auto">
          <a:xfrm>
            <a:off x="771525" y="17621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22"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23" name="Oval 11"/>
          <p:cNvSpPr>
            <a:spLocks noChangeArrowheads="1"/>
          </p:cNvSpPr>
          <p:nvPr/>
        </p:nvSpPr>
        <p:spPr bwMode="auto">
          <a:xfrm>
            <a:off x="542925" y="2219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8124"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8125" name="Oval 13"/>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8126"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8127"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8128"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8129"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30"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31"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32"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33" name="Oval 21"/>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8134"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8135"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8136"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8137"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8138"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8139"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8140" name="Oval 28"/>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8141"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8142"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8143"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18144"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8145"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8146"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18147" name="Line 35"/>
          <p:cNvSpPr>
            <a:spLocks noChangeShapeType="1"/>
          </p:cNvSpPr>
          <p:nvPr/>
        </p:nvSpPr>
        <p:spPr bwMode="auto">
          <a:xfrm>
            <a:off x="833438" y="571500"/>
            <a:ext cx="471487" cy="276225"/>
          </a:xfrm>
          <a:prstGeom prst="line">
            <a:avLst/>
          </a:prstGeom>
          <a:noFill/>
          <a:ln w="25400">
            <a:solidFill>
              <a:schemeClr val="hlink"/>
            </a:solidFill>
            <a:round/>
            <a:headEnd/>
            <a:tailEnd/>
          </a:ln>
          <a:effectLst/>
        </p:spPr>
        <p:txBody>
          <a:bodyPr/>
          <a:lstStyle/>
          <a:p>
            <a:endParaRPr lang="en-US"/>
          </a:p>
        </p:txBody>
      </p:sp>
      <p:sp>
        <p:nvSpPr>
          <p:cNvPr id="218148"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18149" name="Line 37"/>
          <p:cNvSpPr>
            <a:spLocks noChangeShapeType="1"/>
          </p:cNvSpPr>
          <p:nvPr/>
        </p:nvSpPr>
        <p:spPr bwMode="auto">
          <a:xfrm>
            <a:off x="1362075" y="1033463"/>
            <a:ext cx="95250" cy="271462"/>
          </a:xfrm>
          <a:prstGeom prst="line">
            <a:avLst/>
          </a:prstGeom>
          <a:noFill/>
          <a:ln w="25400">
            <a:solidFill>
              <a:schemeClr val="hlink"/>
            </a:solidFill>
            <a:round/>
            <a:headEnd/>
            <a:tailEnd/>
          </a:ln>
          <a:effectLst/>
        </p:spPr>
        <p:txBody>
          <a:bodyPr/>
          <a:lstStyle/>
          <a:p>
            <a:endParaRPr lang="en-US"/>
          </a:p>
        </p:txBody>
      </p:sp>
      <p:sp>
        <p:nvSpPr>
          <p:cNvPr id="218150"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18151" name="Line 39"/>
          <p:cNvSpPr>
            <a:spLocks noChangeShapeType="1"/>
          </p:cNvSpPr>
          <p:nvPr/>
        </p:nvSpPr>
        <p:spPr bwMode="auto">
          <a:xfrm flipH="1">
            <a:off x="1000125" y="1481138"/>
            <a:ext cx="495300" cy="280987"/>
          </a:xfrm>
          <a:prstGeom prst="line">
            <a:avLst/>
          </a:prstGeom>
          <a:noFill/>
          <a:ln w="25400">
            <a:solidFill>
              <a:schemeClr val="hlink"/>
            </a:solidFill>
            <a:round/>
            <a:headEnd/>
            <a:tailEnd/>
          </a:ln>
          <a:effectLst/>
        </p:spPr>
        <p:txBody>
          <a:bodyPr/>
          <a:lstStyle/>
          <a:p>
            <a:endParaRPr lang="en-US"/>
          </a:p>
        </p:txBody>
      </p:sp>
      <p:sp>
        <p:nvSpPr>
          <p:cNvPr id="218152"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18153"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18154"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18155"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18156" name="Line 44"/>
          <p:cNvSpPr>
            <a:spLocks noChangeShapeType="1"/>
          </p:cNvSpPr>
          <p:nvPr/>
        </p:nvSpPr>
        <p:spPr bwMode="auto">
          <a:xfrm flipH="1">
            <a:off x="771525" y="1914525"/>
            <a:ext cx="228600" cy="304800"/>
          </a:xfrm>
          <a:prstGeom prst="line">
            <a:avLst/>
          </a:prstGeom>
          <a:noFill/>
          <a:ln w="25400">
            <a:solidFill>
              <a:schemeClr val="hlink"/>
            </a:solidFill>
            <a:round/>
            <a:headEnd/>
            <a:tailEnd/>
          </a:ln>
          <a:effectLst/>
        </p:spPr>
        <p:txBody>
          <a:bodyPr/>
          <a:lstStyle/>
          <a:p>
            <a:endParaRPr lang="en-US"/>
          </a:p>
        </p:txBody>
      </p:sp>
      <p:sp>
        <p:nvSpPr>
          <p:cNvPr id="218157"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18158"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18159"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18160"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18161"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18162"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18163"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18164"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18165"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18166"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18167"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18168"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18169"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18170"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18171"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18172"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8173"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18174"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18175"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18176"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18177"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18178"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18179" name="Oval 67"/>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18180" name="Line 68"/>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18181" name="Rectangle 69"/>
          <p:cNvSpPr>
            <a:spLocks noChangeArrowheads="1"/>
          </p:cNvSpPr>
          <p:nvPr/>
        </p:nvSpPr>
        <p:spPr bwMode="auto">
          <a:xfrm>
            <a:off x="6600825" y="1322388"/>
            <a:ext cx="765175" cy="174625"/>
          </a:xfrm>
          <a:prstGeom prst="rect">
            <a:avLst/>
          </a:prstGeom>
          <a:solidFill>
            <a:schemeClr val="hlink">
              <a:alpha val="50000"/>
            </a:schemeClr>
          </a:solidFill>
          <a:ln w="9525">
            <a:solidFill>
              <a:schemeClr val="hlink"/>
            </a:solidFill>
            <a:miter lim="800000"/>
            <a:headEnd/>
            <a:tailEnd/>
          </a:ln>
          <a:effectLst/>
        </p:spPr>
        <p:txBody>
          <a:bodyPr wrap="none" anchor="ctr"/>
          <a:lstStyle/>
          <a:p>
            <a:endParaRPr lang="en-US"/>
          </a:p>
        </p:txBody>
      </p:sp>
      <p:pic>
        <p:nvPicPr>
          <p:cNvPr id="218182" name="Picture 70" descr="nameWoverlay"/>
          <p:cNvPicPr>
            <a:picLocks noChangeAspect="1" noChangeArrowheads="1"/>
          </p:cNvPicPr>
          <p:nvPr/>
        </p:nvPicPr>
        <p:blipFill>
          <a:blip r:embed="rId4"/>
          <a:srcRect/>
          <a:stretch>
            <a:fillRect/>
          </a:stretch>
        </p:blipFill>
        <p:spPr bwMode="auto">
          <a:xfrm>
            <a:off x="6596063" y="1295400"/>
            <a:ext cx="1084262" cy="246063"/>
          </a:xfrm>
          <a:prstGeom prst="rect">
            <a:avLst/>
          </a:prstGeom>
          <a:noFill/>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20163" name="Oval 3"/>
          <p:cNvSpPr>
            <a:spLocks noChangeArrowheads="1"/>
          </p:cNvSpPr>
          <p:nvPr/>
        </p:nvSpPr>
        <p:spPr bwMode="auto">
          <a:xfrm>
            <a:off x="542925" y="3905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0164" name="Oval 4"/>
          <p:cNvSpPr>
            <a:spLocks noChangeArrowheads="1"/>
          </p:cNvSpPr>
          <p:nvPr/>
        </p:nvSpPr>
        <p:spPr bwMode="auto">
          <a:xfrm>
            <a:off x="1076325" y="8477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0165" name="Oval 5"/>
          <p:cNvSpPr>
            <a:spLocks noChangeArrowheads="1"/>
          </p:cNvSpPr>
          <p:nvPr/>
        </p:nvSpPr>
        <p:spPr bwMode="auto">
          <a:xfrm>
            <a:off x="1228725" y="13049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0166" name="Oval 6"/>
          <p:cNvSpPr>
            <a:spLocks noChangeArrowheads="1"/>
          </p:cNvSpPr>
          <p:nvPr/>
        </p:nvSpPr>
        <p:spPr bwMode="auto">
          <a:xfrm>
            <a:off x="771525" y="17621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0167" name="Oval 7"/>
          <p:cNvSpPr>
            <a:spLocks noChangeArrowheads="1"/>
          </p:cNvSpPr>
          <p:nvPr/>
        </p:nvSpPr>
        <p:spPr bwMode="auto">
          <a:xfrm>
            <a:off x="542925" y="2219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0168" name="Line 8"/>
          <p:cNvSpPr>
            <a:spLocks noChangeShapeType="1"/>
          </p:cNvSpPr>
          <p:nvPr/>
        </p:nvSpPr>
        <p:spPr bwMode="auto">
          <a:xfrm>
            <a:off x="833438" y="571500"/>
            <a:ext cx="471487" cy="276225"/>
          </a:xfrm>
          <a:prstGeom prst="line">
            <a:avLst/>
          </a:prstGeom>
          <a:noFill/>
          <a:ln w="25400">
            <a:solidFill>
              <a:schemeClr val="hlink"/>
            </a:solidFill>
            <a:round/>
            <a:headEnd/>
            <a:tailEnd/>
          </a:ln>
          <a:effectLst/>
        </p:spPr>
        <p:txBody>
          <a:bodyPr/>
          <a:lstStyle/>
          <a:p>
            <a:endParaRPr lang="en-US"/>
          </a:p>
        </p:txBody>
      </p:sp>
      <p:sp>
        <p:nvSpPr>
          <p:cNvPr id="220169" name="Line 9"/>
          <p:cNvSpPr>
            <a:spLocks noChangeShapeType="1"/>
          </p:cNvSpPr>
          <p:nvPr/>
        </p:nvSpPr>
        <p:spPr bwMode="auto">
          <a:xfrm>
            <a:off x="1362075" y="1033463"/>
            <a:ext cx="95250" cy="271462"/>
          </a:xfrm>
          <a:prstGeom prst="line">
            <a:avLst/>
          </a:prstGeom>
          <a:noFill/>
          <a:ln w="25400">
            <a:solidFill>
              <a:schemeClr val="hlink"/>
            </a:solidFill>
            <a:round/>
            <a:headEnd/>
            <a:tailEnd/>
          </a:ln>
          <a:effectLst/>
        </p:spPr>
        <p:txBody>
          <a:bodyPr/>
          <a:lstStyle/>
          <a:p>
            <a:endParaRPr lang="en-US"/>
          </a:p>
        </p:txBody>
      </p:sp>
      <p:sp>
        <p:nvSpPr>
          <p:cNvPr id="220170" name="Line 10"/>
          <p:cNvSpPr>
            <a:spLocks noChangeShapeType="1"/>
          </p:cNvSpPr>
          <p:nvPr/>
        </p:nvSpPr>
        <p:spPr bwMode="auto">
          <a:xfrm flipH="1">
            <a:off x="1000125" y="1481138"/>
            <a:ext cx="495300" cy="280987"/>
          </a:xfrm>
          <a:prstGeom prst="line">
            <a:avLst/>
          </a:prstGeom>
          <a:noFill/>
          <a:ln w="25400">
            <a:solidFill>
              <a:schemeClr val="hlink"/>
            </a:solidFill>
            <a:round/>
            <a:headEnd/>
            <a:tailEnd/>
          </a:ln>
          <a:effectLst/>
        </p:spPr>
        <p:txBody>
          <a:bodyPr/>
          <a:lstStyle/>
          <a:p>
            <a:endParaRPr lang="en-US"/>
          </a:p>
        </p:txBody>
      </p:sp>
      <p:sp>
        <p:nvSpPr>
          <p:cNvPr id="220171" name="Line 11"/>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20172" name="Line 12"/>
          <p:cNvSpPr>
            <a:spLocks noChangeShapeType="1"/>
          </p:cNvSpPr>
          <p:nvPr/>
        </p:nvSpPr>
        <p:spPr bwMode="auto">
          <a:xfrm flipH="1">
            <a:off x="771525" y="1914525"/>
            <a:ext cx="228600" cy="304800"/>
          </a:xfrm>
          <a:prstGeom prst="line">
            <a:avLst/>
          </a:prstGeom>
          <a:noFill/>
          <a:ln w="25400">
            <a:solidFill>
              <a:schemeClr val="hlink"/>
            </a:solidFill>
            <a:round/>
            <a:headEnd/>
            <a:tailEnd/>
          </a:ln>
          <a:effectLst/>
        </p:spPr>
        <p:txBody>
          <a:bodyPr/>
          <a:lstStyle/>
          <a:p>
            <a:endParaRPr lang="en-US"/>
          </a:p>
        </p:txBody>
      </p:sp>
      <p:sp>
        <p:nvSpPr>
          <p:cNvPr id="220173" name="Rectangle 13"/>
          <p:cNvSpPr>
            <a:spLocks noChangeArrowheads="1"/>
          </p:cNvSpPr>
          <p:nvPr/>
        </p:nvSpPr>
        <p:spPr bwMode="auto">
          <a:xfrm>
            <a:off x="304800" y="529590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nvGrpSpPr>
          <p:cNvPr id="2" name="Group 14"/>
          <p:cNvGrpSpPr>
            <a:grpSpLocks/>
          </p:cNvGrpSpPr>
          <p:nvPr/>
        </p:nvGrpSpPr>
        <p:grpSpPr bwMode="auto">
          <a:xfrm>
            <a:off x="542925" y="390525"/>
            <a:ext cx="1219200" cy="2006600"/>
            <a:chOff x="1122" y="1260"/>
            <a:chExt cx="768" cy="1264"/>
          </a:xfrm>
        </p:grpSpPr>
        <p:sp>
          <p:nvSpPr>
            <p:cNvPr id="220175" name="Oval 15"/>
            <p:cNvSpPr>
              <a:spLocks noChangeArrowheads="1"/>
            </p:cNvSpPr>
            <p:nvPr/>
          </p:nvSpPr>
          <p:spPr bwMode="auto">
            <a:xfrm>
              <a:off x="1122" y="1260"/>
              <a:ext cx="336" cy="112"/>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0176" name="Oval 16"/>
            <p:cNvSpPr>
              <a:spLocks noChangeArrowheads="1"/>
            </p:cNvSpPr>
            <p:nvPr/>
          </p:nvSpPr>
          <p:spPr bwMode="auto">
            <a:xfrm>
              <a:off x="1458" y="1548"/>
              <a:ext cx="336" cy="112"/>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0177" name="Oval 17"/>
            <p:cNvSpPr>
              <a:spLocks noChangeArrowheads="1"/>
            </p:cNvSpPr>
            <p:nvPr/>
          </p:nvSpPr>
          <p:spPr bwMode="auto">
            <a:xfrm>
              <a:off x="1554" y="1836"/>
              <a:ext cx="336" cy="112"/>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0178" name="Oval 18"/>
            <p:cNvSpPr>
              <a:spLocks noChangeArrowheads="1"/>
            </p:cNvSpPr>
            <p:nvPr/>
          </p:nvSpPr>
          <p:spPr bwMode="auto">
            <a:xfrm>
              <a:off x="1266" y="2124"/>
              <a:ext cx="336" cy="112"/>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0179" name="Oval 19"/>
            <p:cNvSpPr>
              <a:spLocks noChangeArrowheads="1"/>
            </p:cNvSpPr>
            <p:nvPr/>
          </p:nvSpPr>
          <p:spPr bwMode="auto">
            <a:xfrm>
              <a:off x="1122" y="2412"/>
              <a:ext cx="336" cy="112"/>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0180" name="Line 20"/>
            <p:cNvSpPr>
              <a:spLocks noChangeShapeType="1"/>
            </p:cNvSpPr>
            <p:nvPr/>
          </p:nvSpPr>
          <p:spPr bwMode="auto">
            <a:xfrm>
              <a:off x="1305" y="1374"/>
              <a:ext cx="297" cy="174"/>
            </a:xfrm>
            <a:prstGeom prst="line">
              <a:avLst/>
            </a:prstGeom>
            <a:noFill/>
            <a:ln w="25400">
              <a:solidFill>
                <a:schemeClr val="hlink"/>
              </a:solidFill>
              <a:round/>
              <a:headEnd/>
              <a:tailEnd/>
            </a:ln>
            <a:effectLst/>
          </p:spPr>
          <p:txBody>
            <a:bodyPr/>
            <a:lstStyle/>
            <a:p>
              <a:endParaRPr lang="en-US"/>
            </a:p>
          </p:txBody>
        </p:sp>
        <p:sp>
          <p:nvSpPr>
            <p:cNvPr id="220181" name="Line 21"/>
            <p:cNvSpPr>
              <a:spLocks noChangeShapeType="1"/>
            </p:cNvSpPr>
            <p:nvPr/>
          </p:nvSpPr>
          <p:spPr bwMode="auto">
            <a:xfrm>
              <a:off x="1638" y="1665"/>
              <a:ext cx="60" cy="171"/>
            </a:xfrm>
            <a:prstGeom prst="line">
              <a:avLst/>
            </a:prstGeom>
            <a:noFill/>
            <a:ln w="25400">
              <a:solidFill>
                <a:schemeClr val="hlink"/>
              </a:solidFill>
              <a:round/>
              <a:headEnd/>
              <a:tailEnd/>
            </a:ln>
            <a:effectLst/>
          </p:spPr>
          <p:txBody>
            <a:bodyPr/>
            <a:lstStyle/>
            <a:p>
              <a:endParaRPr lang="en-US"/>
            </a:p>
          </p:txBody>
        </p:sp>
        <p:sp>
          <p:nvSpPr>
            <p:cNvPr id="220182" name="Line 22"/>
            <p:cNvSpPr>
              <a:spLocks noChangeShapeType="1"/>
            </p:cNvSpPr>
            <p:nvPr/>
          </p:nvSpPr>
          <p:spPr bwMode="auto">
            <a:xfrm flipH="1">
              <a:off x="1410" y="1947"/>
              <a:ext cx="312" cy="177"/>
            </a:xfrm>
            <a:prstGeom prst="line">
              <a:avLst/>
            </a:prstGeom>
            <a:noFill/>
            <a:ln w="25400">
              <a:solidFill>
                <a:schemeClr val="hlink"/>
              </a:solidFill>
              <a:round/>
              <a:headEnd/>
              <a:tailEnd/>
            </a:ln>
            <a:effectLst/>
          </p:spPr>
          <p:txBody>
            <a:bodyPr/>
            <a:lstStyle/>
            <a:p>
              <a:endParaRPr lang="en-US"/>
            </a:p>
          </p:txBody>
        </p:sp>
        <p:sp>
          <p:nvSpPr>
            <p:cNvPr id="220183" name="Line 23"/>
            <p:cNvSpPr>
              <a:spLocks noChangeShapeType="1"/>
            </p:cNvSpPr>
            <p:nvPr/>
          </p:nvSpPr>
          <p:spPr bwMode="auto">
            <a:xfrm>
              <a:off x="1362" y="2220"/>
              <a:ext cx="0" cy="0"/>
            </a:xfrm>
            <a:prstGeom prst="line">
              <a:avLst/>
            </a:prstGeom>
            <a:noFill/>
            <a:ln w="9525">
              <a:solidFill>
                <a:schemeClr val="tx1"/>
              </a:solidFill>
              <a:round/>
              <a:headEnd/>
              <a:tailEnd/>
            </a:ln>
            <a:effectLst/>
          </p:spPr>
          <p:txBody>
            <a:bodyPr/>
            <a:lstStyle/>
            <a:p>
              <a:endParaRPr lang="en-US"/>
            </a:p>
          </p:txBody>
        </p:sp>
        <p:sp>
          <p:nvSpPr>
            <p:cNvPr id="220184" name="Line 24"/>
            <p:cNvSpPr>
              <a:spLocks noChangeShapeType="1"/>
            </p:cNvSpPr>
            <p:nvPr/>
          </p:nvSpPr>
          <p:spPr bwMode="auto">
            <a:xfrm flipH="1">
              <a:off x="1266" y="2220"/>
              <a:ext cx="144" cy="192"/>
            </a:xfrm>
            <a:prstGeom prst="line">
              <a:avLst/>
            </a:prstGeom>
            <a:noFill/>
            <a:ln w="25400">
              <a:solidFill>
                <a:schemeClr val="hlink"/>
              </a:solidFill>
              <a:round/>
              <a:headEnd/>
              <a:tailEnd/>
            </a:ln>
            <a:effectLst/>
          </p:spPr>
          <p:txBody>
            <a:bodyPr/>
            <a:lstStyle/>
            <a:p>
              <a:endParaRPr lang="en-US"/>
            </a:p>
          </p:txBody>
        </p:sp>
      </p:grpSp>
      <p:sp>
        <p:nvSpPr>
          <p:cNvPr id="220185" name="Text Box 25"/>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pic>
        <p:nvPicPr>
          <p:cNvPr id="220186" name="Picture 26" descr="nameWoverlay"/>
          <p:cNvPicPr>
            <a:picLocks noChangeAspect="1" noChangeArrowheads="1"/>
          </p:cNvPicPr>
          <p:nvPr/>
        </p:nvPicPr>
        <p:blipFill>
          <a:blip r:embed="rId4"/>
          <a:srcRect/>
          <a:stretch>
            <a:fillRect/>
          </a:stretch>
        </p:blipFill>
        <p:spPr bwMode="auto">
          <a:xfrm>
            <a:off x="6596063" y="1295400"/>
            <a:ext cx="1084262" cy="246063"/>
          </a:xfrm>
          <a:prstGeom prst="rect">
            <a:avLst/>
          </a:prstGeom>
          <a:noFill/>
        </p:spPr>
      </p:pic>
      <p:grpSp>
        <p:nvGrpSpPr>
          <p:cNvPr id="3" name="Group 27"/>
          <p:cNvGrpSpPr>
            <a:grpSpLocks/>
          </p:cNvGrpSpPr>
          <p:nvPr/>
        </p:nvGrpSpPr>
        <p:grpSpPr bwMode="auto">
          <a:xfrm>
            <a:off x="4819650" y="3600450"/>
            <a:ext cx="4124325" cy="3028950"/>
            <a:chOff x="3036" y="2268"/>
            <a:chExt cx="2598" cy="1908"/>
          </a:xfrm>
        </p:grpSpPr>
        <p:sp>
          <p:nvSpPr>
            <p:cNvPr id="220188" name="Text Box 28"/>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20189" name="Rectangle 29"/>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20190" name="Picture 30" descr="nameWoverlay"/>
          <p:cNvPicPr>
            <a:picLocks noChangeAspect="1" noChangeArrowheads="1"/>
          </p:cNvPicPr>
          <p:nvPr/>
        </p:nvPicPr>
        <p:blipFill>
          <a:blip r:embed="rId4"/>
          <a:srcRect/>
          <a:stretch>
            <a:fillRect/>
          </a:stretch>
        </p:blipFill>
        <p:spPr bwMode="auto">
          <a:xfrm>
            <a:off x="6605588" y="1295400"/>
            <a:ext cx="1084262" cy="246063"/>
          </a:xfrm>
          <a:prstGeom prst="rect">
            <a:avLst/>
          </a:prstGeom>
          <a:noFill/>
        </p:spPr>
      </p:pic>
    </p:spTree>
  </p:cSld>
  <p:clrMapOvr>
    <a:masterClrMapping/>
  </p:clrMapOvr>
  <p:transition advClick="0" advTm="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2812 0.66111 " pathEditMode="relative" rAng="0" ptsTypes="AA">
                                      <p:cBhvr>
                                        <p:cTn id="6" dur="2000" fill="hold"/>
                                        <p:tgtEl>
                                          <p:spTgt spid="2"/>
                                        </p:tgtEl>
                                        <p:attrNameLst>
                                          <p:attrName>ppt_x</p:attrName>
                                          <p:attrName>ppt_y</p:attrName>
                                        </p:attrNameLst>
                                      </p:cBhvr>
                                      <p:rCtr x="-1400" y="33100"/>
                                    </p:animMotion>
                                  </p:childTnLst>
                                </p:cTn>
                              </p:par>
                              <p:par>
                                <p:cTn id="7" presetID="6" presetClass="emph" presetSubtype="0" fill="hold" nodeType="withEffect">
                                  <p:stCondLst>
                                    <p:cond delay="0"/>
                                  </p:stCondLst>
                                  <p:childTnLst>
                                    <p:animScale>
                                      <p:cBhvr>
                                        <p:cTn id="8" dur="2000" fill="hold"/>
                                        <p:tgtEl>
                                          <p:spTgt spid="2"/>
                                        </p:tgtEl>
                                      </p:cBhvr>
                                      <p:by x="50000" y="50000"/>
                                    </p:animScale>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accel="50000" decel="50000" fill="hold" nodeType="withEffect">
                                  <p:stCondLst>
                                    <p:cond delay="0"/>
                                  </p:stCondLst>
                                  <p:childTnLst>
                                    <p:animMotion origin="layout" path="M 2.77778E-6 -2.96296E-6 L -0.17188 0.40278 " pathEditMode="relative" rAng="0" ptsTypes="AA">
                                      <p:cBhvr>
                                        <p:cTn id="13" dur="2000" fill="hold"/>
                                        <p:tgtEl>
                                          <p:spTgt spid="220190"/>
                                        </p:tgtEl>
                                        <p:attrNameLst>
                                          <p:attrName>ppt_x</p:attrName>
                                          <p:attrName>ppt_y</p:attrName>
                                        </p:attrNameLst>
                                      </p:cBhvr>
                                      <p:rCtr x="-8600" y="20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ChangeArrowheads="1"/>
          </p:cNvSpPr>
          <p:nvPr/>
        </p:nvSpPr>
        <p:spPr bwMode="auto">
          <a:xfrm>
            <a:off x="304800" y="529590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22211"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4"/>
          <p:cNvGrpSpPr>
            <a:grpSpLocks/>
          </p:cNvGrpSpPr>
          <p:nvPr/>
        </p:nvGrpSpPr>
        <p:grpSpPr bwMode="auto">
          <a:xfrm>
            <a:off x="600075" y="5429250"/>
            <a:ext cx="577850" cy="949325"/>
            <a:chOff x="378" y="3420"/>
            <a:chExt cx="397" cy="652"/>
          </a:xfrm>
        </p:grpSpPr>
        <p:sp>
          <p:nvSpPr>
            <p:cNvPr id="222213" name="Oval 5"/>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22214" name="Oval 6"/>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22215" name="Oval 7"/>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22216" name="Oval 8"/>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22217" name="Oval 9"/>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22218" name="Line 10"/>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22219" name="Line 11"/>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22220" name="Line 12"/>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22221" name="Line 13"/>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22222" name="Line 14"/>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22223" name="Oval 15"/>
          <p:cNvSpPr>
            <a:spLocks noChangeArrowheads="1"/>
          </p:cNvSpPr>
          <p:nvPr/>
        </p:nvSpPr>
        <p:spPr bwMode="auto">
          <a:xfrm>
            <a:off x="542925" y="3905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2224" name="Oval 16"/>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22225" name="Oval 17"/>
          <p:cNvSpPr>
            <a:spLocks noChangeArrowheads="1"/>
          </p:cNvSpPr>
          <p:nvPr/>
        </p:nvSpPr>
        <p:spPr bwMode="auto">
          <a:xfrm>
            <a:off x="1076325" y="8477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2226" name="Oval 18"/>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22227" name="Oval 19"/>
          <p:cNvSpPr>
            <a:spLocks noChangeArrowheads="1"/>
          </p:cNvSpPr>
          <p:nvPr/>
        </p:nvSpPr>
        <p:spPr bwMode="auto">
          <a:xfrm>
            <a:off x="1228725" y="13049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2228" name="Oval 20"/>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2229" name="Oval 21"/>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30" name="Oval 22"/>
          <p:cNvSpPr>
            <a:spLocks noChangeArrowheads="1"/>
          </p:cNvSpPr>
          <p:nvPr/>
        </p:nvSpPr>
        <p:spPr bwMode="auto">
          <a:xfrm>
            <a:off x="1457325" y="17621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31" name="Oval 23"/>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2232" name="Oval 24"/>
          <p:cNvSpPr>
            <a:spLocks noChangeArrowheads="1"/>
          </p:cNvSpPr>
          <p:nvPr/>
        </p:nvSpPr>
        <p:spPr bwMode="auto">
          <a:xfrm>
            <a:off x="1228725" y="22193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2233" name="Oval 25"/>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2234" name="Oval 26"/>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2235" name="Oval 27"/>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2236" name="Oval 28"/>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22237" name="Oval 29"/>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38" name="Oval 30"/>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39" name="Oval 31"/>
          <p:cNvSpPr>
            <a:spLocks noChangeArrowheads="1"/>
          </p:cNvSpPr>
          <p:nvPr/>
        </p:nvSpPr>
        <p:spPr bwMode="auto">
          <a:xfrm>
            <a:off x="1381125" y="2738438"/>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40" name="Oval 32"/>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41" name="Oval 33"/>
          <p:cNvSpPr>
            <a:spLocks noChangeArrowheads="1"/>
          </p:cNvSpPr>
          <p:nvPr/>
        </p:nvSpPr>
        <p:spPr bwMode="auto">
          <a:xfrm>
            <a:off x="1076325" y="32861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2242" name="Oval 34"/>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2243" name="Oval 35"/>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2244" name="Oval 36"/>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2245" name="Oval 37"/>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2246" name="Oval 38"/>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2247" name="Oval 39"/>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22248" name="Oval 40"/>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2249" name="Oval 41"/>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2250" name="Oval 42"/>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2251" name="Oval 43"/>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22252" name="Oval 44"/>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2253" name="Oval 45"/>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2254" name="Line 46"/>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22255" name="Line 47"/>
          <p:cNvSpPr>
            <a:spLocks noChangeShapeType="1"/>
          </p:cNvSpPr>
          <p:nvPr/>
        </p:nvSpPr>
        <p:spPr bwMode="auto">
          <a:xfrm>
            <a:off x="833438" y="571500"/>
            <a:ext cx="471487" cy="276225"/>
          </a:xfrm>
          <a:prstGeom prst="line">
            <a:avLst/>
          </a:prstGeom>
          <a:noFill/>
          <a:ln w="25400">
            <a:solidFill>
              <a:srgbClr val="FF8867"/>
            </a:solidFill>
            <a:round/>
            <a:headEnd/>
            <a:tailEnd/>
          </a:ln>
          <a:effectLst/>
        </p:spPr>
        <p:txBody>
          <a:bodyPr/>
          <a:lstStyle/>
          <a:p>
            <a:endParaRPr lang="en-US"/>
          </a:p>
        </p:txBody>
      </p:sp>
      <p:sp>
        <p:nvSpPr>
          <p:cNvPr id="222256" name="Line 48"/>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22257" name="Line 49"/>
          <p:cNvSpPr>
            <a:spLocks noChangeShapeType="1"/>
          </p:cNvSpPr>
          <p:nvPr/>
        </p:nvSpPr>
        <p:spPr bwMode="auto">
          <a:xfrm>
            <a:off x="1362075" y="1033463"/>
            <a:ext cx="95250" cy="271462"/>
          </a:xfrm>
          <a:prstGeom prst="line">
            <a:avLst/>
          </a:prstGeom>
          <a:noFill/>
          <a:ln w="25400">
            <a:solidFill>
              <a:srgbClr val="FF8867"/>
            </a:solidFill>
            <a:round/>
            <a:headEnd/>
            <a:tailEnd/>
          </a:ln>
          <a:effectLst/>
        </p:spPr>
        <p:txBody>
          <a:bodyPr/>
          <a:lstStyle/>
          <a:p>
            <a:endParaRPr lang="en-US"/>
          </a:p>
        </p:txBody>
      </p:sp>
      <p:sp>
        <p:nvSpPr>
          <p:cNvPr id="222258" name="Line 50"/>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22259" name="Line 51"/>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22260" name="Line 52"/>
          <p:cNvSpPr>
            <a:spLocks noChangeShapeType="1"/>
          </p:cNvSpPr>
          <p:nvPr/>
        </p:nvSpPr>
        <p:spPr bwMode="auto">
          <a:xfrm>
            <a:off x="1504950" y="1476375"/>
            <a:ext cx="219075" cy="276225"/>
          </a:xfrm>
          <a:prstGeom prst="line">
            <a:avLst/>
          </a:prstGeom>
          <a:noFill/>
          <a:ln w="25400">
            <a:solidFill>
              <a:srgbClr val="FF8867"/>
            </a:solidFill>
            <a:round/>
            <a:headEnd/>
            <a:tailEnd/>
          </a:ln>
          <a:effectLst/>
        </p:spPr>
        <p:txBody>
          <a:bodyPr/>
          <a:lstStyle/>
          <a:p>
            <a:endParaRPr lang="en-US"/>
          </a:p>
        </p:txBody>
      </p:sp>
      <p:sp>
        <p:nvSpPr>
          <p:cNvPr id="222261" name="Line 53"/>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22262" name="Line 54"/>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22263" name="Line 55"/>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22264" name="Line 56"/>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22265" name="Line 57"/>
          <p:cNvSpPr>
            <a:spLocks noChangeShapeType="1"/>
          </p:cNvSpPr>
          <p:nvPr/>
        </p:nvSpPr>
        <p:spPr bwMode="auto">
          <a:xfrm flipH="1">
            <a:off x="1481138" y="1952625"/>
            <a:ext cx="247650" cy="266700"/>
          </a:xfrm>
          <a:prstGeom prst="line">
            <a:avLst/>
          </a:prstGeom>
          <a:noFill/>
          <a:ln w="25400">
            <a:solidFill>
              <a:srgbClr val="FF8867"/>
            </a:solidFill>
            <a:round/>
            <a:headEnd/>
            <a:tailEnd/>
          </a:ln>
          <a:effectLst/>
        </p:spPr>
        <p:txBody>
          <a:bodyPr/>
          <a:lstStyle/>
          <a:p>
            <a:endParaRPr lang="en-US"/>
          </a:p>
        </p:txBody>
      </p:sp>
      <p:sp>
        <p:nvSpPr>
          <p:cNvPr id="222266" name="Line 58"/>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22267" name="Line 59"/>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22268" name="Line 60"/>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22269" name="Line 61"/>
          <p:cNvSpPr>
            <a:spLocks noChangeShapeType="1"/>
          </p:cNvSpPr>
          <p:nvPr/>
        </p:nvSpPr>
        <p:spPr bwMode="auto">
          <a:xfrm>
            <a:off x="1485900" y="2400300"/>
            <a:ext cx="176213" cy="333375"/>
          </a:xfrm>
          <a:prstGeom prst="line">
            <a:avLst/>
          </a:prstGeom>
          <a:noFill/>
          <a:ln w="25400">
            <a:solidFill>
              <a:srgbClr val="FF8867"/>
            </a:solidFill>
            <a:round/>
            <a:headEnd/>
            <a:tailEnd/>
          </a:ln>
          <a:effectLst/>
        </p:spPr>
        <p:txBody>
          <a:bodyPr/>
          <a:lstStyle/>
          <a:p>
            <a:endParaRPr lang="en-US"/>
          </a:p>
        </p:txBody>
      </p:sp>
      <p:sp>
        <p:nvSpPr>
          <p:cNvPr id="222270" name="Line 62"/>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22271" name="Line 63"/>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22272" name="Line 64"/>
          <p:cNvSpPr>
            <a:spLocks noChangeShapeType="1"/>
          </p:cNvSpPr>
          <p:nvPr/>
        </p:nvSpPr>
        <p:spPr bwMode="auto">
          <a:xfrm flipH="1">
            <a:off x="1333500" y="2919413"/>
            <a:ext cx="290513" cy="361950"/>
          </a:xfrm>
          <a:prstGeom prst="line">
            <a:avLst/>
          </a:prstGeom>
          <a:noFill/>
          <a:ln w="25400">
            <a:solidFill>
              <a:srgbClr val="FF8867"/>
            </a:solidFill>
            <a:round/>
            <a:headEnd/>
            <a:tailEnd/>
          </a:ln>
          <a:effectLst/>
        </p:spPr>
        <p:txBody>
          <a:bodyPr/>
          <a:lstStyle/>
          <a:p>
            <a:endParaRPr lang="en-US"/>
          </a:p>
        </p:txBody>
      </p:sp>
      <p:sp>
        <p:nvSpPr>
          <p:cNvPr id="222273" name="Line 65"/>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22274" name="Line 66"/>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22275" name="Line 67"/>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22276" name="Line 68"/>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22277" name="Line 69"/>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22278" name="Line 70"/>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22279" name="Line 71"/>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22280" name="Oval 72"/>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2281" name="Line 73"/>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22282" name="Line 74"/>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22283" name="Line 75"/>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22284" name="Line 76"/>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22285" name="Line 77"/>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22286" name="Line 78"/>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22287" name="Oval 79"/>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22288" name="Line 80"/>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22289" name="Text Box 81"/>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82"/>
          <p:cNvGrpSpPr>
            <a:grpSpLocks/>
          </p:cNvGrpSpPr>
          <p:nvPr/>
        </p:nvGrpSpPr>
        <p:grpSpPr bwMode="auto">
          <a:xfrm>
            <a:off x="4819650" y="3600450"/>
            <a:ext cx="4124325" cy="3028950"/>
            <a:chOff x="3036" y="2268"/>
            <a:chExt cx="2598" cy="1908"/>
          </a:xfrm>
        </p:grpSpPr>
        <p:sp>
          <p:nvSpPr>
            <p:cNvPr id="222291" name="Text Box 83"/>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22292" name="Rectangle 84"/>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22293" name="Picture 85" descr="name"/>
          <p:cNvPicPr>
            <a:picLocks noChangeAspect="1" noChangeArrowheads="1"/>
          </p:cNvPicPr>
          <p:nvPr/>
        </p:nvPicPr>
        <p:blipFill>
          <a:blip r:embed="rId4"/>
          <a:srcRect/>
          <a:stretch>
            <a:fillRect/>
          </a:stretch>
        </p:blipFill>
        <p:spPr bwMode="auto">
          <a:xfrm>
            <a:off x="5062538" y="4038600"/>
            <a:ext cx="1047750" cy="238125"/>
          </a:xfrm>
          <a:prstGeom prst="rect">
            <a:avLst/>
          </a:prstGeom>
          <a:noFill/>
        </p:spPr>
      </p:pic>
      <p:pic>
        <p:nvPicPr>
          <p:cNvPr id="222294" name="Picture 86" descr="teapotWoverlay"/>
          <p:cNvPicPr>
            <a:picLocks noChangeAspect="1" noChangeArrowheads="1"/>
          </p:cNvPicPr>
          <p:nvPr/>
        </p:nvPicPr>
        <p:blipFill>
          <a:blip r:embed="rId5"/>
          <a:srcRect/>
          <a:stretch>
            <a:fillRect/>
          </a:stretch>
        </p:blipFill>
        <p:spPr bwMode="auto">
          <a:xfrm>
            <a:off x="5214938" y="1400175"/>
            <a:ext cx="1320800" cy="1162050"/>
          </a:xfrm>
          <a:prstGeom prst="rect">
            <a:avLst/>
          </a:prstGeom>
          <a:noFill/>
        </p:spPr>
      </p:pic>
    </p:spTree>
  </p:cSld>
  <p:clrMapOvr>
    <a:masterClrMapping/>
  </p:clrMapOvr>
  <p:transition advClick="0" advTm="1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Oval 2"/>
          <p:cNvSpPr>
            <a:spLocks noChangeArrowheads="1"/>
          </p:cNvSpPr>
          <p:nvPr/>
        </p:nvSpPr>
        <p:spPr bwMode="auto">
          <a:xfrm>
            <a:off x="542925" y="3905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4259" name="Oval 3"/>
          <p:cNvSpPr>
            <a:spLocks noChangeArrowheads="1"/>
          </p:cNvSpPr>
          <p:nvPr/>
        </p:nvSpPr>
        <p:spPr bwMode="auto">
          <a:xfrm>
            <a:off x="1076325" y="8477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4260" name="Oval 4"/>
          <p:cNvSpPr>
            <a:spLocks noChangeArrowheads="1"/>
          </p:cNvSpPr>
          <p:nvPr/>
        </p:nvSpPr>
        <p:spPr bwMode="auto">
          <a:xfrm>
            <a:off x="1228725" y="13049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4261" name="Oval 5"/>
          <p:cNvSpPr>
            <a:spLocks noChangeArrowheads="1"/>
          </p:cNvSpPr>
          <p:nvPr/>
        </p:nvSpPr>
        <p:spPr bwMode="auto">
          <a:xfrm>
            <a:off x="1457325" y="17621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4262" name="Oval 6"/>
          <p:cNvSpPr>
            <a:spLocks noChangeArrowheads="1"/>
          </p:cNvSpPr>
          <p:nvPr/>
        </p:nvSpPr>
        <p:spPr bwMode="auto">
          <a:xfrm>
            <a:off x="1228725" y="22193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4263" name="Oval 7"/>
          <p:cNvSpPr>
            <a:spLocks noChangeArrowheads="1"/>
          </p:cNvSpPr>
          <p:nvPr/>
        </p:nvSpPr>
        <p:spPr bwMode="auto">
          <a:xfrm>
            <a:off x="1381125" y="2738438"/>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4264" name="Oval 8"/>
          <p:cNvSpPr>
            <a:spLocks noChangeArrowheads="1"/>
          </p:cNvSpPr>
          <p:nvPr/>
        </p:nvSpPr>
        <p:spPr bwMode="auto">
          <a:xfrm>
            <a:off x="1076325" y="32861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4265" name="Line 9"/>
          <p:cNvSpPr>
            <a:spLocks noChangeShapeType="1"/>
          </p:cNvSpPr>
          <p:nvPr/>
        </p:nvSpPr>
        <p:spPr bwMode="auto">
          <a:xfrm>
            <a:off x="833438" y="571500"/>
            <a:ext cx="471487" cy="276225"/>
          </a:xfrm>
          <a:prstGeom prst="line">
            <a:avLst/>
          </a:prstGeom>
          <a:noFill/>
          <a:ln w="25400">
            <a:solidFill>
              <a:srgbClr val="FF8867"/>
            </a:solidFill>
            <a:round/>
            <a:headEnd/>
            <a:tailEnd/>
          </a:ln>
          <a:effectLst/>
        </p:spPr>
        <p:txBody>
          <a:bodyPr/>
          <a:lstStyle/>
          <a:p>
            <a:endParaRPr lang="en-US"/>
          </a:p>
        </p:txBody>
      </p:sp>
      <p:sp>
        <p:nvSpPr>
          <p:cNvPr id="224266" name="Line 10"/>
          <p:cNvSpPr>
            <a:spLocks noChangeShapeType="1"/>
          </p:cNvSpPr>
          <p:nvPr/>
        </p:nvSpPr>
        <p:spPr bwMode="auto">
          <a:xfrm>
            <a:off x="1362075" y="1033463"/>
            <a:ext cx="95250" cy="271462"/>
          </a:xfrm>
          <a:prstGeom prst="line">
            <a:avLst/>
          </a:prstGeom>
          <a:noFill/>
          <a:ln w="25400">
            <a:solidFill>
              <a:srgbClr val="FF8867"/>
            </a:solidFill>
            <a:round/>
            <a:headEnd/>
            <a:tailEnd/>
          </a:ln>
          <a:effectLst/>
        </p:spPr>
        <p:txBody>
          <a:bodyPr/>
          <a:lstStyle/>
          <a:p>
            <a:endParaRPr lang="en-US"/>
          </a:p>
        </p:txBody>
      </p:sp>
      <p:sp>
        <p:nvSpPr>
          <p:cNvPr id="224267" name="Line 11"/>
          <p:cNvSpPr>
            <a:spLocks noChangeShapeType="1"/>
          </p:cNvSpPr>
          <p:nvPr/>
        </p:nvSpPr>
        <p:spPr bwMode="auto">
          <a:xfrm>
            <a:off x="1504950" y="1476375"/>
            <a:ext cx="219075" cy="276225"/>
          </a:xfrm>
          <a:prstGeom prst="line">
            <a:avLst/>
          </a:prstGeom>
          <a:noFill/>
          <a:ln w="25400">
            <a:solidFill>
              <a:srgbClr val="FF8867"/>
            </a:solidFill>
            <a:round/>
            <a:headEnd/>
            <a:tailEnd/>
          </a:ln>
          <a:effectLst/>
        </p:spPr>
        <p:txBody>
          <a:bodyPr/>
          <a:lstStyle/>
          <a:p>
            <a:endParaRPr lang="en-US"/>
          </a:p>
        </p:txBody>
      </p:sp>
      <p:sp>
        <p:nvSpPr>
          <p:cNvPr id="224268" name="Line 12"/>
          <p:cNvSpPr>
            <a:spLocks noChangeShapeType="1"/>
          </p:cNvSpPr>
          <p:nvPr/>
        </p:nvSpPr>
        <p:spPr bwMode="auto">
          <a:xfrm flipH="1">
            <a:off x="1481138" y="1952625"/>
            <a:ext cx="247650" cy="266700"/>
          </a:xfrm>
          <a:prstGeom prst="line">
            <a:avLst/>
          </a:prstGeom>
          <a:noFill/>
          <a:ln w="25400">
            <a:solidFill>
              <a:srgbClr val="FF8867"/>
            </a:solidFill>
            <a:round/>
            <a:headEnd/>
            <a:tailEnd/>
          </a:ln>
          <a:effectLst/>
        </p:spPr>
        <p:txBody>
          <a:bodyPr/>
          <a:lstStyle/>
          <a:p>
            <a:endParaRPr lang="en-US"/>
          </a:p>
        </p:txBody>
      </p:sp>
      <p:sp>
        <p:nvSpPr>
          <p:cNvPr id="224269" name="Line 13"/>
          <p:cNvSpPr>
            <a:spLocks noChangeShapeType="1"/>
          </p:cNvSpPr>
          <p:nvPr/>
        </p:nvSpPr>
        <p:spPr bwMode="auto">
          <a:xfrm>
            <a:off x="1485900" y="2400300"/>
            <a:ext cx="176213" cy="333375"/>
          </a:xfrm>
          <a:prstGeom prst="line">
            <a:avLst/>
          </a:prstGeom>
          <a:noFill/>
          <a:ln w="25400">
            <a:solidFill>
              <a:srgbClr val="FF8867"/>
            </a:solidFill>
            <a:round/>
            <a:headEnd/>
            <a:tailEnd/>
          </a:ln>
          <a:effectLst/>
        </p:spPr>
        <p:txBody>
          <a:bodyPr/>
          <a:lstStyle/>
          <a:p>
            <a:endParaRPr lang="en-US"/>
          </a:p>
        </p:txBody>
      </p:sp>
      <p:sp>
        <p:nvSpPr>
          <p:cNvPr id="224270" name="Line 14"/>
          <p:cNvSpPr>
            <a:spLocks noChangeShapeType="1"/>
          </p:cNvSpPr>
          <p:nvPr/>
        </p:nvSpPr>
        <p:spPr bwMode="auto">
          <a:xfrm flipH="1">
            <a:off x="1333500" y="2919413"/>
            <a:ext cx="290513" cy="361950"/>
          </a:xfrm>
          <a:prstGeom prst="line">
            <a:avLst/>
          </a:prstGeom>
          <a:noFill/>
          <a:ln w="25400">
            <a:solidFill>
              <a:srgbClr val="FF8867"/>
            </a:solidFill>
            <a:round/>
            <a:headEnd/>
            <a:tailEnd/>
          </a:ln>
          <a:effectLst/>
        </p:spPr>
        <p:txBody>
          <a:bodyPr/>
          <a:lstStyle/>
          <a:p>
            <a:endParaRPr lang="en-US"/>
          </a:p>
        </p:txBody>
      </p:sp>
      <p:sp>
        <p:nvSpPr>
          <p:cNvPr id="224271" name="Rectangle 15"/>
          <p:cNvSpPr>
            <a:spLocks noChangeArrowheads="1"/>
          </p:cNvSpPr>
          <p:nvPr/>
        </p:nvSpPr>
        <p:spPr bwMode="auto">
          <a:xfrm>
            <a:off x="304800" y="529590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24272" name="Picture 16"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17"/>
          <p:cNvGrpSpPr>
            <a:grpSpLocks/>
          </p:cNvGrpSpPr>
          <p:nvPr/>
        </p:nvGrpSpPr>
        <p:grpSpPr bwMode="auto">
          <a:xfrm>
            <a:off x="600075" y="5429250"/>
            <a:ext cx="577850" cy="949325"/>
            <a:chOff x="378" y="3420"/>
            <a:chExt cx="397" cy="652"/>
          </a:xfrm>
        </p:grpSpPr>
        <p:sp>
          <p:nvSpPr>
            <p:cNvPr id="224274" name="Oval 18"/>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24275" name="Oval 19"/>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24276" name="Oval 20"/>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24277" name="Oval 21"/>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24278" name="Oval 22"/>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24279" name="Line 23"/>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24280" name="Line 24"/>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24281" name="Line 25"/>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24282" name="Line 26"/>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24283" name="Line 27"/>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grpSp>
        <p:nvGrpSpPr>
          <p:cNvPr id="3" name="Group 28"/>
          <p:cNvGrpSpPr>
            <a:grpSpLocks/>
          </p:cNvGrpSpPr>
          <p:nvPr/>
        </p:nvGrpSpPr>
        <p:grpSpPr bwMode="auto">
          <a:xfrm>
            <a:off x="542925" y="390525"/>
            <a:ext cx="1447800" cy="3073400"/>
            <a:chOff x="342" y="246"/>
            <a:chExt cx="912" cy="1936"/>
          </a:xfrm>
        </p:grpSpPr>
        <p:sp>
          <p:nvSpPr>
            <p:cNvPr id="224285" name="Oval 29"/>
            <p:cNvSpPr>
              <a:spLocks noChangeArrowheads="1"/>
            </p:cNvSpPr>
            <p:nvPr/>
          </p:nvSpPr>
          <p:spPr bwMode="auto">
            <a:xfrm>
              <a:off x="342" y="246"/>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4286" name="Oval 30"/>
            <p:cNvSpPr>
              <a:spLocks noChangeArrowheads="1"/>
            </p:cNvSpPr>
            <p:nvPr/>
          </p:nvSpPr>
          <p:spPr bwMode="auto">
            <a:xfrm>
              <a:off x="678" y="534"/>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4287" name="Oval 31"/>
            <p:cNvSpPr>
              <a:spLocks noChangeArrowheads="1"/>
            </p:cNvSpPr>
            <p:nvPr/>
          </p:nvSpPr>
          <p:spPr bwMode="auto">
            <a:xfrm>
              <a:off x="774" y="822"/>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4288" name="Oval 32"/>
            <p:cNvSpPr>
              <a:spLocks noChangeArrowheads="1"/>
            </p:cNvSpPr>
            <p:nvPr/>
          </p:nvSpPr>
          <p:spPr bwMode="auto">
            <a:xfrm>
              <a:off x="918" y="1110"/>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4289" name="Oval 33"/>
            <p:cNvSpPr>
              <a:spLocks noChangeArrowheads="1"/>
            </p:cNvSpPr>
            <p:nvPr/>
          </p:nvSpPr>
          <p:spPr bwMode="auto">
            <a:xfrm>
              <a:off x="774" y="1398"/>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4290" name="Oval 34"/>
            <p:cNvSpPr>
              <a:spLocks noChangeArrowheads="1"/>
            </p:cNvSpPr>
            <p:nvPr/>
          </p:nvSpPr>
          <p:spPr bwMode="auto">
            <a:xfrm>
              <a:off x="870" y="1725"/>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4291" name="Oval 35"/>
            <p:cNvSpPr>
              <a:spLocks noChangeArrowheads="1"/>
            </p:cNvSpPr>
            <p:nvPr/>
          </p:nvSpPr>
          <p:spPr bwMode="auto">
            <a:xfrm>
              <a:off x="678" y="2070"/>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4292" name="Line 36"/>
            <p:cNvSpPr>
              <a:spLocks noChangeShapeType="1"/>
            </p:cNvSpPr>
            <p:nvPr/>
          </p:nvSpPr>
          <p:spPr bwMode="auto">
            <a:xfrm>
              <a:off x="525" y="360"/>
              <a:ext cx="297" cy="174"/>
            </a:xfrm>
            <a:prstGeom prst="line">
              <a:avLst/>
            </a:prstGeom>
            <a:noFill/>
            <a:ln w="25400">
              <a:solidFill>
                <a:srgbClr val="FF8867"/>
              </a:solidFill>
              <a:round/>
              <a:headEnd/>
              <a:tailEnd/>
            </a:ln>
            <a:effectLst/>
          </p:spPr>
          <p:txBody>
            <a:bodyPr/>
            <a:lstStyle/>
            <a:p>
              <a:endParaRPr lang="en-US"/>
            </a:p>
          </p:txBody>
        </p:sp>
        <p:sp>
          <p:nvSpPr>
            <p:cNvPr id="224293" name="Line 37"/>
            <p:cNvSpPr>
              <a:spLocks noChangeShapeType="1"/>
            </p:cNvSpPr>
            <p:nvPr/>
          </p:nvSpPr>
          <p:spPr bwMode="auto">
            <a:xfrm>
              <a:off x="858" y="651"/>
              <a:ext cx="60" cy="171"/>
            </a:xfrm>
            <a:prstGeom prst="line">
              <a:avLst/>
            </a:prstGeom>
            <a:noFill/>
            <a:ln w="25400">
              <a:solidFill>
                <a:srgbClr val="FF8867"/>
              </a:solidFill>
              <a:round/>
              <a:headEnd/>
              <a:tailEnd/>
            </a:ln>
            <a:effectLst/>
          </p:spPr>
          <p:txBody>
            <a:bodyPr/>
            <a:lstStyle/>
            <a:p>
              <a:endParaRPr lang="en-US"/>
            </a:p>
          </p:txBody>
        </p:sp>
        <p:sp>
          <p:nvSpPr>
            <p:cNvPr id="224294" name="Line 38"/>
            <p:cNvSpPr>
              <a:spLocks noChangeShapeType="1"/>
            </p:cNvSpPr>
            <p:nvPr/>
          </p:nvSpPr>
          <p:spPr bwMode="auto">
            <a:xfrm>
              <a:off x="948" y="930"/>
              <a:ext cx="138" cy="174"/>
            </a:xfrm>
            <a:prstGeom prst="line">
              <a:avLst/>
            </a:prstGeom>
            <a:noFill/>
            <a:ln w="25400">
              <a:solidFill>
                <a:srgbClr val="FF8867"/>
              </a:solidFill>
              <a:round/>
              <a:headEnd/>
              <a:tailEnd/>
            </a:ln>
            <a:effectLst/>
          </p:spPr>
          <p:txBody>
            <a:bodyPr/>
            <a:lstStyle/>
            <a:p>
              <a:endParaRPr lang="en-US"/>
            </a:p>
          </p:txBody>
        </p:sp>
        <p:sp>
          <p:nvSpPr>
            <p:cNvPr id="224295" name="Line 39"/>
            <p:cNvSpPr>
              <a:spLocks noChangeShapeType="1"/>
            </p:cNvSpPr>
            <p:nvPr/>
          </p:nvSpPr>
          <p:spPr bwMode="auto">
            <a:xfrm flipH="1">
              <a:off x="933" y="1230"/>
              <a:ext cx="156" cy="168"/>
            </a:xfrm>
            <a:prstGeom prst="line">
              <a:avLst/>
            </a:prstGeom>
            <a:noFill/>
            <a:ln w="25400">
              <a:solidFill>
                <a:srgbClr val="FF8867"/>
              </a:solidFill>
              <a:round/>
              <a:headEnd/>
              <a:tailEnd/>
            </a:ln>
            <a:effectLst/>
          </p:spPr>
          <p:txBody>
            <a:bodyPr/>
            <a:lstStyle/>
            <a:p>
              <a:endParaRPr lang="en-US"/>
            </a:p>
          </p:txBody>
        </p:sp>
        <p:sp>
          <p:nvSpPr>
            <p:cNvPr id="224296" name="Line 40"/>
            <p:cNvSpPr>
              <a:spLocks noChangeShapeType="1"/>
            </p:cNvSpPr>
            <p:nvPr/>
          </p:nvSpPr>
          <p:spPr bwMode="auto">
            <a:xfrm>
              <a:off x="936" y="1512"/>
              <a:ext cx="111" cy="210"/>
            </a:xfrm>
            <a:prstGeom prst="line">
              <a:avLst/>
            </a:prstGeom>
            <a:noFill/>
            <a:ln w="25400">
              <a:solidFill>
                <a:srgbClr val="FF8867"/>
              </a:solidFill>
              <a:round/>
              <a:headEnd/>
              <a:tailEnd/>
            </a:ln>
            <a:effectLst/>
          </p:spPr>
          <p:txBody>
            <a:bodyPr/>
            <a:lstStyle/>
            <a:p>
              <a:endParaRPr lang="en-US"/>
            </a:p>
          </p:txBody>
        </p:sp>
        <p:sp>
          <p:nvSpPr>
            <p:cNvPr id="224297" name="Line 41"/>
            <p:cNvSpPr>
              <a:spLocks noChangeShapeType="1"/>
            </p:cNvSpPr>
            <p:nvPr/>
          </p:nvSpPr>
          <p:spPr bwMode="auto">
            <a:xfrm flipH="1">
              <a:off x="840" y="1839"/>
              <a:ext cx="183" cy="228"/>
            </a:xfrm>
            <a:prstGeom prst="line">
              <a:avLst/>
            </a:prstGeom>
            <a:noFill/>
            <a:ln w="25400">
              <a:solidFill>
                <a:srgbClr val="FF8867"/>
              </a:solidFill>
              <a:round/>
              <a:headEnd/>
              <a:tailEnd/>
            </a:ln>
            <a:effectLst/>
          </p:spPr>
          <p:txBody>
            <a:bodyPr/>
            <a:lstStyle/>
            <a:p>
              <a:endParaRPr lang="en-US"/>
            </a:p>
          </p:txBody>
        </p:sp>
      </p:grpSp>
      <p:sp>
        <p:nvSpPr>
          <p:cNvPr id="224298" name="Text Box 42"/>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4" name="Group 43"/>
          <p:cNvGrpSpPr>
            <a:grpSpLocks/>
          </p:cNvGrpSpPr>
          <p:nvPr/>
        </p:nvGrpSpPr>
        <p:grpSpPr bwMode="auto">
          <a:xfrm>
            <a:off x="4819650" y="3600450"/>
            <a:ext cx="4124325" cy="3028950"/>
            <a:chOff x="3036" y="2268"/>
            <a:chExt cx="2598" cy="1908"/>
          </a:xfrm>
        </p:grpSpPr>
        <p:sp>
          <p:nvSpPr>
            <p:cNvPr id="224300" name="Text Box 44"/>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24301" name="Rectangle 45"/>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24302" name="Picture 46" descr="name"/>
          <p:cNvPicPr>
            <a:picLocks noChangeAspect="1" noChangeArrowheads="1"/>
          </p:cNvPicPr>
          <p:nvPr/>
        </p:nvPicPr>
        <p:blipFill>
          <a:blip r:embed="rId4"/>
          <a:srcRect/>
          <a:stretch>
            <a:fillRect/>
          </a:stretch>
        </p:blipFill>
        <p:spPr bwMode="auto">
          <a:xfrm>
            <a:off x="5062538" y="4038600"/>
            <a:ext cx="1047750" cy="238125"/>
          </a:xfrm>
          <a:prstGeom prst="rect">
            <a:avLst/>
          </a:prstGeom>
          <a:noFill/>
        </p:spPr>
      </p:pic>
      <p:pic>
        <p:nvPicPr>
          <p:cNvPr id="224303" name="Picture 47" descr="teapotWoverlay"/>
          <p:cNvPicPr>
            <a:picLocks noChangeAspect="1" noChangeArrowheads="1"/>
          </p:cNvPicPr>
          <p:nvPr/>
        </p:nvPicPr>
        <p:blipFill>
          <a:blip r:embed="rId5"/>
          <a:srcRect/>
          <a:stretch>
            <a:fillRect/>
          </a:stretch>
        </p:blipFill>
        <p:spPr bwMode="auto">
          <a:xfrm>
            <a:off x="5214938" y="1400175"/>
            <a:ext cx="1320800" cy="1162050"/>
          </a:xfrm>
          <a:prstGeom prst="rect">
            <a:avLst/>
          </a:prstGeom>
          <a:noFill/>
        </p:spPr>
      </p:pic>
      <p:pic>
        <p:nvPicPr>
          <p:cNvPr id="224304" name="Picture 48" descr="teapotWoverlay"/>
          <p:cNvPicPr>
            <a:picLocks noChangeAspect="1" noChangeArrowheads="1"/>
          </p:cNvPicPr>
          <p:nvPr/>
        </p:nvPicPr>
        <p:blipFill>
          <a:blip r:embed="rId5"/>
          <a:srcRect/>
          <a:stretch>
            <a:fillRect/>
          </a:stretch>
        </p:blipFill>
        <p:spPr bwMode="auto">
          <a:xfrm>
            <a:off x="5205413" y="1400175"/>
            <a:ext cx="1320800" cy="1162050"/>
          </a:xfrm>
          <a:prstGeom prst="rect">
            <a:avLst/>
          </a:prstGeom>
          <a:noFill/>
        </p:spPr>
      </p:pic>
    </p:spTree>
  </p:cSld>
  <p:clrMapOvr>
    <a:masterClrMapping/>
  </p:clrMapOvr>
  <p:transition advClick="0"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1.48148E-6 L 0.06042 0.5875 " pathEditMode="relative" rAng="0" ptsTypes="AA">
                                      <p:cBhvr>
                                        <p:cTn id="6" dur="2000" fill="hold"/>
                                        <p:tgtEl>
                                          <p:spTgt spid="3"/>
                                        </p:tgtEl>
                                        <p:attrNameLst>
                                          <p:attrName>ppt_x</p:attrName>
                                          <p:attrName>ppt_y</p:attrName>
                                        </p:attrNameLst>
                                      </p:cBhvr>
                                      <p:rCtr x="3000" y="29400"/>
                                    </p:animMotion>
                                  </p:childTnLst>
                                </p:cTn>
                              </p:par>
                              <p:par>
                                <p:cTn id="7" presetID="6" presetClass="emph" presetSubtype="0" fill="hold" nodeType="withEffect">
                                  <p:stCondLst>
                                    <p:cond delay="0"/>
                                  </p:stCondLst>
                                  <p:childTnLst>
                                    <p:animScale>
                                      <p:cBhvr>
                                        <p:cTn id="8" dur="2000" fill="hold"/>
                                        <p:tgtEl>
                                          <p:spTgt spid="3"/>
                                        </p:tgtEl>
                                      </p:cBhvr>
                                      <p:by x="39000" y="39000"/>
                                    </p:animScale>
                                  </p:childTnLst>
                                </p:cTn>
                              </p:par>
                              <p:par>
                                <p:cTn id="9" presetID="42" presetClass="path" presetSubtype="0" accel="50000" decel="50000" fill="hold" nodeType="withEffect">
                                  <p:stCondLst>
                                    <p:cond delay="0"/>
                                  </p:stCondLst>
                                  <p:childTnLst>
                                    <p:animMotion origin="layout" path="M -3.05556E-6 1.11111E-6 L 0.0875 0.35833 " pathEditMode="relative" rAng="0" ptsTypes="AA">
                                      <p:cBhvr>
                                        <p:cTn id="10" dur="2000" fill="hold"/>
                                        <p:tgtEl>
                                          <p:spTgt spid="224304"/>
                                        </p:tgtEl>
                                        <p:attrNameLst>
                                          <p:attrName>ppt_x</p:attrName>
                                          <p:attrName>ppt_y</p:attrName>
                                        </p:attrNameLst>
                                      </p:cBhvr>
                                      <p:rCtr x="4400" y="17900"/>
                                    </p:animMotion>
                                  </p:childTnLst>
                                </p:cTn>
                              </p:par>
                              <p:par>
                                <p:cTn id="11" presetID="6" presetClass="emph" presetSubtype="0" fill="hold" nodeType="withEffect">
                                  <p:stCondLst>
                                    <p:cond delay="0"/>
                                  </p:stCondLst>
                                  <p:childTnLst>
                                    <p:animScale>
                                      <p:cBhvr>
                                        <p:cTn id="12" dur="2000" fill="hold"/>
                                        <p:tgtEl>
                                          <p:spTgt spid="224304"/>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26307"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4"/>
          <p:cNvGrpSpPr>
            <a:grpSpLocks/>
          </p:cNvGrpSpPr>
          <p:nvPr/>
        </p:nvGrpSpPr>
        <p:grpSpPr bwMode="auto">
          <a:xfrm>
            <a:off x="600075" y="5429250"/>
            <a:ext cx="577850" cy="949325"/>
            <a:chOff x="378" y="3420"/>
            <a:chExt cx="397" cy="652"/>
          </a:xfrm>
        </p:grpSpPr>
        <p:sp>
          <p:nvSpPr>
            <p:cNvPr id="226309" name="Oval 5"/>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26310" name="Oval 6"/>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26311" name="Oval 7"/>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26312" name="Oval 8"/>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26313" name="Oval 9"/>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26314" name="Line 10"/>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26315" name="Line 11"/>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26316" name="Line 12"/>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26317" name="Line 13"/>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26318" name="Line 14"/>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26319" name="Text Box 15"/>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6"/>
          <p:cNvGrpSpPr>
            <a:grpSpLocks/>
          </p:cNvGrpSpPr>
          <p:nvPr/>
        </p:nvGrpSpPr>
        <p:grpSpPr bwMode="auto">
          <a:xfrm>
            <a:off x="4819650" y="3600450"/>
            <a:ext cx="4124325" cy="3028950"/>
            <a:chOff x="3036" y="2268"/>
            <a:chExt cx="2598" cy="1908"/>
          </a:xfrm>
        </p:grpSpPr>
        <p:sp>
          <p:nvSpPr>
            <p:cNvPr id="226321" name="Text Box 17"/>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26322" name="Rectangle 18"/>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26323" name="Picture 19" descr="name"/>
          <p:cNvPicPr>
            <a:picLocks noChangeAspect="1" noChangeArrowheads="1"/>
          </p:cNvPicPr>
          <p:nvPr/>
        </p:nvPicPr>
        <p:blipFill>
          <a:blip r:embed="rId4"/>
          <a:srcRect/>
          <a:stretch>
            <a:fillRect/>
          </a:stretch>
        </p:blipFill>
        <p:spPr bwMode="auto">
          <a:xfrm>
            <a:off x="5062538" y="4038600"/>
            <a:ext cx="1047750" cy="238125"/>
          </a:xfrm>
          <a:prstGeom prst="rect">
            <a:avLst/>
          </a:prstGeom>
          <a:noFill/>
        </p:spPr>
      </p:pic>
      <p:pic>
        <p:nvPicPr>
          <p:cNvPr id="226324" name="Picture 20" descr="teapotClean"/>
          <p:cNvPicPr>
            <a:picLocks noChangeAspect="1" noChangeArrowheads="1"/>
          </p:cNvPicPr>
          <p:nvPr/>
        </p:nvPicPr>
        <p:blipFill>
          <a:blip r:embed="rId5" cstate="print"/>
          <a:srcRect/>
          <a:stretch>
            <a:fillRect/>
          </a:stretch>
        </p:blipFill>
        <p:spPr bwMode="auto">
          <a:xfrm>
            <a:off x="6176963" y="4038600"/>
            <a:ext cx="1050925" cy="923925"/>
          </a:xfrm>
          <a:prstGeom prst="rect">
            <a:avLst/>
          </a:prstGeom>
          <a:noFill/>
        </p:spPr>
      </p:pic>
      <p:sp>
        <p:nvSpPr>
          <p:cNvPr id="226325" name="Oval 21"/>
          <p:cNvSpPr>
            <a:spLocks noChangeArrowheads="1"/>
          </p:cNvSpPr>
          <p:nvPr/>
        </p:nvSpPr>
        <p:spPr bwMode="auto">
          <a:xfrm>
            <a:off x="542925" y="3905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6326" name="Oval 22"/>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26327" name="Oval 23"/>
          <p:cNvSpPr>
            <a:spLocks noChangeArrowheads="1"/>
          </p:cNvSpPr>
          <p:nvPr/>
        </p:nvSpPr>
        <p:spPr bwMode="auto">
          <a:xfrm>
            <a:off x="1076325" y="8477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6328" name="Oval 24"/>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26329" name="Oval 25"/>
          <p:cNvSpPr>
            <a:spLocks noChangeArrowheads="1"/>
          </p:cNvSpPr>
          <p:nvPr/>
        </p:nvSpPr>
        <p:spPr bwMode="auto">
          <a:xfrm>
            <a:off x="1228725" y="13049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6330" name="Oval 26"/>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6331" name="Oval 27"/>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32" name="Oval 28"/>
          <p:cNvSpPr>
            <a:spLocks noChangeArrowheads="1"/>
          </p:cNvSpPr>
          <p:nvPr/>
        </p:nvSpPr>
        <p:spPr bwMode="auto">
          <a:xfrm>
            <a:off x="1457325" y="17621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33" name="Oval 29"/>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6334" name="Oval 30"/>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6335" name="Oval 31"/>
          <p:cNvSpPr>
            <a:spLocks noChangeArrowheads="1"/>
          </p:cNvSpPr>
          <p:nvPr/>
        </p:nvSpPr>
        <p:spPr bwMode="auto">
          <a:xfrm>
            <a:off x="1914525" y="22193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6336" name="Oval 32"/>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6337" name="Oval 33"/>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6338" name="Oval 34"/>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26339" name="Oval 35"/>
          <p:cNvSpPr>
            <a:spLocks noChangeArrowheads="1"/>
          </p:cNvSpPr>
          <p:nvPr/>
        </p:nvSpPr>
        <p:spPr bwMode="auto">
          <a:xfrm>
            <a:off x="2828925" y="2738438"/>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40" name="Oval 36"/>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41" name="Oval 37"/>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42" name="Oval 38"/>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43" name="Oval 39"/>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6344" name="Oval 40"/>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6345" name="Oval 41"/>
          <p:cNvSpPr>
            <a:spLocks noChangeArrowheads="1"/>
          </p:cNvSpPr>
          <p:nvPr/>
        </p:nvSpPr>
        <p:spPr bwMode="auto">
          <a:xfrm>
            <a:off x="3209925" y="32861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6346" name="Oval 42"/>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6347" name="Oval 43"/>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6348" name="Oval 44"/>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6349" name="Oval 45"/>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26350" name="Oval 46"/>
          <p:cNvSpPr>
            <a:spLocks noChangeArrowheads="1"/>
          </p:cNvSpPr>
          <p:nvPr/>
        </p:nvSpPr>
        <p:spPr bwMode="auto">
          <a:xfrm>
            <a:off x="3667125" y="37433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6351" name="Oval 47"/>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6352" name="Oval 48"/>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6353" name="Oval 49"/>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26354" name="Oval 50"/>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6355" name="Oval 51"/>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6356" name="Line 52"/>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26357" name="Line 53"/>
          <p:cNvSpPr>
            <a:spLocks noChangeShapeType="1"/>
          </p:cNvSpPr>
          <p:nvPr/>
        </p:nvSpPr>
        <p:spPr bwMode="auto">
          <a:xfrm>
            <a:off x="833438" y="571500"/>
            <a:ext cx="471487" cy="276225"/>
          </a:xfrm>
          <a:prstGeom prst="line">
            <a:avLst/>
          </a:prstGeom>
          <a:noFill/>
          <a:ln w="25400">
            <a:solidFill>
              <a:srgbClr val="49DC00"/>
            </a:solidFill>
            <a:round/>
            <a:headEnd/>
            <a:tailEnd/>
          </a:ln>
          <a:effectLst/>
        </p:spPr>
        <p:txBody>
          <a:bodyPr/>
          <a:lstStyle/>
          <a:p>
            <a:endParaRPr lang="en-US"/>
          </a:p>
        </p:txBody>
      </p:sp>
      <p:sp>
        <p:nvSpPr>
          <p:cNvPr id="226358" name="Line 54"/>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26359" name="Line 55"/>
          <p:cNvSpPr>
            <a:spLocks noChangeShapeType="1"/>
          </p:cNvSpPr>
          <p:nvPr/>
        </p:nvSpPr>
        <p:spPr bwMode="auto">
          <a:xfrm>
            <a:off x="1362075" y="1033463"/>
            <a:ext cx="95250" cy="271462"/>
          </a:xfrm>
          <a:prstGeom prst="line">
            <a:avLst/>
          </a:prstGeom>
          <a:noFill/>
          <a:ln w="25400">
            <a:solidFill>
              <a:srgbClr val="49DC00"/>
            </a:solidFill>
            <a:round/>
            <a:headEnd/>
            <a:tailEnd/>
          </a:ln>
          <a:effectLst/>
        </p:spPr>
        <p:txBody>
          <a:bodyPr/>
          <a:lstStyle/>
          <a:p>
            <a:endParaRPr lang="en-US"/>
          </a:p>
        </p:txBody>
      </p:sp>
      <p:sp>
        <p:nvSpPr>
          <p:cNvPr id="226360" name="Line 56"/>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26361" name="Line 57"/>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26362" name="Line 58"/>
          <p:cNvSpPr>
            <a:spLocks noChangeShapeType="1"/>
          </p:cNvSpPr>
          <p:nvPr/>
        </p:nvSpPr>
        <p:spPr bwMode="auto">
          <a:xfrm>
            <a:off x="1504950" y="1476375"/>
            <a:ext cx="219075" cy="276225"/>
          </a:xfrm>
          <a:prstGeom prst="line">
            <a:avLst/>
          </a:prstGeom>
          <a:noFill/>
          <a:ln w="25400">
            <a:solidFill>
              <a:srgbClr val="49DC00"/>
            </a:solidFill>
            <a:round/>
            <a:headEnd/>
            <a:tailEnd/>
          </a:ln>
          <a:effectLst/>
        </p:spPr>
        <p:txBody>
          <a:bodyPr/>
          <a:lstStyle/>
          <a:p>
            <a:endParaRPr lang="en-US"/>
          </a:p>
        </p:txBody>
      </p:sp>
      <p:sp>
        <p:nvSpPr>
          <p:cNvPr id="226363" name="Line 59"/>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26364" name="Line 60"/>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26365" name="Line 61"/>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26366" name="Line 62"/>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26367" name="Line 63"/>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26368" name="Line 64"/>
          <p:cNvSpPr>
            <a:spLocks noChangeShapeType="1"/>
          </p:cNvSpPr>
          <p:nvPr/>
        </p:nvSpPr>
        <p:spPr bwMode="auto">
          <a:xfrm>
            <a:off x="1738313" y="1947863"/>
            <a:ext cx="461962" cy="271462"/>
          </a:xfrm>
          <a:prstGeom prst="line">
            <a:avLst/>
          </a:prstGeom>
          <a:noFill/>
          <a:ln w="25400">
            <a:solidFill>
              <a:srgbClr val="49DC00"/>
            </a:solidFill>
            <a:round/>
            <a:headEnd/>
            <a:tailEnd/>
          </a:ln>
          <a:effectLst/>
        </p:spPr>
        <p:txBody>
          <a:bodyPr/>
          <a:lstStyle/>
          <a:p>
            <a:endParaRPr lang="en-US"/>
          </a:p>
        </p:txBody>
      </p:sp>
      <p:sp>
        <p:nvSpPr>
          <p:cNvPr id="226369" name="Line 65"/>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26370" name="Line 66"/>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26371" name="Line 67"/>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26372" name="Line 68"/>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26373" name="Line 69"/>
          <p:cNvSpPr>
            <a:spLocks noChangeShapeType="1"/>
          </p:cNvSpPr>
          <p:nvPr/>
        </p:nvSpPr>
        <p:spPr bwMode="auto">
          <a:xfrm>
            <a:off x="2185988" y="2405063"/>
            <a:ext cx="895350" cy="323850"/>
          </a:xfrm>
          <a:prstGeom prst="line">
            <a:avLst/>
          </a:prstGeom>
          <a:noFill/>
          <a:ln w="25400">
            <a:solidFill>
              <a:srgbClr val="49DC00"/>
            </a:solidFill>
            <a:round/>
            <a:headEnd/>
            <a:tailEnd/>
          </a:ln>
          <a:effectLst/>
        </p:spPr>
        <p:txBody>
          <a:bodyPr/>
          <a:lstStyle/>
          <a:p>
            <a:endParaRPr lang="en-US"/>
          </a:p>
        </p:txBody>
      </p:sp>
      <p:sp>
        <p:nvSpPr>
          <p:cNvPr id="226374" name="Line 70"/>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26375" name="Line 71"/>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26376" name="Line 72"/>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26377" name="Line 73"/>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26378" name="Line 74"/>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26379" name="Line 75"/>
          <p:cNvSpPr>
            <a:spLocks noChangeShapeType="1"/>
          </p:cNvSpPr>
          <p:nvPr/>
        </p:nvSpPr>
        <p:spPr bwMode="auto">
          <a:xfrm>
            <a:off x="3143250" y="2914650"/>
            <a:ext cx="319088" cy="366713"/>
          </a:xfrm>
          <a:prstGeom prst="line">
            <a:avLst/>
          </a:prstGeom>
          <a:noFill/>
          <a:ln w="25400">
            <a:solidFill>
              <a:srgbClr val="49DC00"/>
            </a:solidFill>
            <a:round/>
            <a:headEnd/>
            <a:tailEnd/>
          </a:ln>
          <a:effectLst/>
        </p:spPr>
        <p:txBody>
          <a:bodyPr/>
          <a:lstStyle/>
          <a:p>
            <a:endParaRPr lang="en-US"/>
          </a:p>
        </p:txBody>
      </p:sp>
      <p:sp>
        <p:nvSpPr>
          <p:cNvPr id="226380" name="Line 76"/>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26381" name="Line 77"/>
          <p:cNvSpPr>
            <a:spLocks noChangeShapeType="1"/>
          </p:cNvSpPr>
          <p:nvPr/>
        </p:nvSpPr>
        <p:spPr bwMode="auto">
          <a:xfrm>
            <a:off x="3505200" y="3462338"/>
            <a:ext cx="385763" cy="271462"/>
          </a:xfrm>
          <a:prstGeom prst="line">
            <a:avLst/>
          </a:prstGeom>
          <a:noFill/>
          <a:ln w="25400">
            <a:solidFill>
              <a:srgbClr val="49DC00"/>
            </a:solidFill>
            <a:round/>
            <a:headEnd/>
            <a:tailEnd/>
          </a:ln>
          <a:effectLst/>
        </p:spPr>
        <p:txBody>
          <a:bodyPr/>
          <a:lstStyle/>
          <a:p>
            <a:endParaRPr lang="en-US"/>
          </a:p>
        </p:txBody>
      </p:sp>
      <p:sp>
        <p:nvSpPr>
          <p:cNvPr id="226382" name="Oval 78"/>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6383" name="Line 79"/>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26384" name="Line 80"/>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26385" name="Line 81"/>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26386" name="Line 82"/>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26387" name="Line 83"/>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26388" name="Line 84"/>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26389" name="Oval 85"/>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26390" name="Line 86"/>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grpSp>
        <p:nvGrpSpPr>
          <p:cNvPr id="4" name="Group 87"/>
          <p:cNvGrpSpPr>
            <a:grpSpLocks/>
          </p:cNvGrpSpPr>
          <p:nvPr/>
        </p:nvGrpSpPr>
        <p:grpSpPr bwMode="auto">
          <a:xfrm>
            <a:off x="1543050" y="5410200"/>
            <a:ext cx="519113" cy="1101725"/>
            <a:chOff x="1404" y="342"/>
            <a:chExt cx="912" cy="1936"/>
          </a:xfrm>
        </p:grpSpPr>
        <p:sp>
          <p:nvSpPr>
            <p:cNvPr id="226392" name="Oval 88"/>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26393" name="Oval 89"/>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26394" name="Oval 90"/>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26395" name="Oval 91"/>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26396" name="Oval 92"/>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26397" name="Oval 93"/>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26398" name="Oval 94"/>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26399" name="Line 95"/>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26400" name="Line 96"/>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26401" name="Line 97"/>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26402" name="Line 98"/>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26403" name="Line 99"/>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26404" name="Line 100"/>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pic>
        <p:nvPicPr>
          <p:cNvPr id="226405" name="Picture 101" descr="detailsWOverlay"/>
          <p:cNvPicPr>
            <a:picLocks noChangeAspect="1" noChangeArrowheads="1"/>
          </p:cNvPicPr>
          <p:nvPr/>
        </p:nvPicPr>
        <p:blipFill>
          <a:blip r:embed="rId6"/>
          <a:srcRect/>
          <a:stretch>
            <a:fillRect/>
          </a:stretch>
        </p:blipFill>
        <p:spPr bwMode="auto">
          <a:xfrm>
            <a:off x="6610350" y="2219325"/>
            <a:ext cx="1428750" cy="330200"/>
          </a:xfrm>
          <a:prstGeom prst="rect">
            <a:avLst/>
          </a:prstGeom>
          <a:noFill/>
        </p:spPr>
      </p:pic>
    </p:spTree>
  </p:cSld>
  <p:clrMapOvr>
    <a:masterClrMapping/>
  </p:clrMapOvr>
  <p:transition advTm="100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28355"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4"/>
          <p:cNvGrpSpPr>
            <a:grpSpLocks/>
          </p:cNvGrpSpPr>
          <p:nvPr/>
        </p:nvGrpSpPr>
        <p:grpSpPr bwMode="auto">
          <a:xfrm>
            <a:off x="600075" y="5429250"/>
            <a:ext cx="577850" cy="949325"/>
            <a:chOff x="378" y="3420"/>
            <a:chExt cx="397" cy="652"/>
          </a:xfrm>
        </p:grpSpPr>
        <p:sp>
          <p:nvSpPr>
            <p:cNvPr id="228357" name="Oval 5"/>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28358" name="Oval 6"/>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28359" name="Oval 7"/>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28360" name="Oval 8"/>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28361" name="Oval 9"/>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28362" name="Line 10"/>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28363" name="Line 11"/>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28364" name="Line 12"/>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28365" name="Line 13"/>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28366" name="Line 14"/>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28367" name="Text Box 15"/>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6"/>
          <p:cNvGrpSpPr>
            <a:grpSpLocks/>
          </p:cNvGrpSpPr>
          <p:nvPr/>
        </p:nvGrpSpPr>
        <p:grpSpPr bwMode="auto">
          <a:xfrm>
            <a:off x="4819650" y="3600450"/>
            <a:ext cx="4124325" cy="3028950"/>
            <a:chOff x="3036" y="2268"/>
            <a:chExt cx="2598" cy="1908"/>
          </a:xfrm>
        </p:grpSpPr>
        <p:sp>
          <p:nvSpPr>
            <p:cNvPr id="228369" name="Text Box 17"/>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28370" name="Rectangle 18"/>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28371" name="Picture 19" descr="name"/>
          <p:cNvPicPr>
            <a:picLocks noChangeAspect="1" noChangeArrowheads="1"/>
          </p:cNvPicPr>
          <p:nvPr/>
        </p:nvPicPr>
        <p:blipFill>
          <a:blip r:embed="rId4"/>
          <a:srcRect/>
          <a:stretch>
            <a:fillRect/>
          </a:stretch>
        </p:blipFill>
        <p:spPr bwMode="auto">
          <a:xfrm>
            <a:off x="5062538" y="4038600"/>
            <a:ext cx="1047750" cy="238125"/>
          </a:xfrm>
          <a:prstGeom prst="rect">
            <a:avLst/>
          </a:prstGeom>
          <a:noFill/>
        </p:spPr>
      </p:pic>
      <p:pic>
        <p:nvPicPr>
          <p:cNvPr id="228372" name="Picture 20" descr="teapotClean"/>
          <p:cNvPicPr>
            <a:picLocks noChangeAspect="1" noChangeArrowheads="1"/>
          </p:cNvPicPr>
          <p:nvPr/>
        </p:nvPicPr>
        <p:blipFill>
          <a:blip r:embed="rId5" cstate="print"/>
          <a:srcRect/>
          <a:stretch>
            <a:fillRect/>
          </a:stretch>
        </p:blipFill>
        <p:spPr bwMode="auto">
          <a:xfrm>
            <a:off x="6176963" y="4038600"/>
            <a:ext cx="1050925" cy="923925"/>
          </a:xfrm>
          <a:prstGeom prst="rect">
            <a:avLst/>
          </a:prstGeom>
          <a:noFill/>
        </p:spPr>
      </p:pic>
      <p:grpSp>
        <p:nvGrpSpPr>
          <p:cNvPr id="4" name="Group 21"/>
          <p:cNvGrpSpPr>
            <a:grpSpLocks/>
          </p:cNvGrpSpPr>
          <p:nvPr/>
        </p:nvGrpSpPr>
        <p:grpSpPr bwMode="auto">
          <a:xfrm>
            <a:off x="542925" y="390525"/>
            <a:ext cx="3657600" cy="3530600"/>
            <a:chOff x="342" y="246"/>
            <a:chExt cx="2304" cy="2224"/>
          </a:xfrm>
        </p:grpSpPr>
        <p:sp>
          <p:nvSpPr>
            <p:cNvPr id="228374" name="Oval 22"/>
            <p:cNvSpPr>
              <a:spLocks noChangeArrowheads="1"/>
            </p:cNvSpPr>
            <p:nvPr/>
          </p:nvSpPr>
          <p:spPr bwMode="auto">
            <a:xfrm>
              <a:off x="342" y="246"/>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8375" name="Oval 23"/>
            <p:cNvSpPr>
              <a:spLocks noChangeArrowheads="1"/>
            </p:cNvSpPr>
            <p:nvPr/>
          </p:nvSpPr>
          <p:spPr bwMode="auto">
            <a:xfrm>
              <a:off x="678" y="534"/>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8376" name="Oval 24"/>
            <p:cNvSpPr>
              <a:spLocks noChangeArrowheads="1"/>
            </p:cNvSpPr>
            <p:nvPr/>
          </p:nvSpPr>
          <p:spPr bwMode="auto">
            <a:xfrm>
              <a:off x="774" y="822"/>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8377" name="Oval 25"/>
            <p:cNvSpPr>
              <a:spLocks noChangeArrowheads="1"/>
            </p:cNvSpPr>
            <p:nvPr/>
          </p:nvSpPr>
          <p:spPr bwMode="auto">
            <a:xfrm>
              <a:off x="918" y="1110"/>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8378" name="Oval 26"/>
            <p:cNvSpPr>
              <a:spLocks noChangeArrowheads="1"/>
            </p:cNvSpPr>
            <p:nvPr/>
          </p:nvSpPr>
          <p:spPr bwMode="auto">
            <a:xfrm>
              <a:off x="1206" y="1398"/>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8379" name="Oval 27"/>
            <p:cNvSpPr>
              <a:spLocks noChangeArrowheads="1"/>
            </p:cNvSpPr>
            <p:nvPr/>
          </p:nvSpPr>
          <p:spPr bwMode="auto">
            <a:xfrm>
              <a:off x="1782" y="1725"/>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8380" name="Oval 28"/>
            <p:cNvSpPr>
              <a:spLocks noChangeArrowheads="1"/>
            </p:cNvSpPr>
            <p:nvPr/>
          </p:nvSpPr>
          <p:spPr bwMode="auto">
            <a:xfrm>
              <a:off x="2022" y="2070"/>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8381" name="Oval 29"/>
            <p:cNvSpPr>
              <a:spLocks noChangeArrowheads="1"/>
            </p:cNvSpPr>
            <p:nvPr/>
          </p:nvSpPr>
          <p:spPr bwMode="auto">
            <a:xfrm>
              <a:off x="2310" y="2358"/>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8382" name="Line 30"/>
            <p:cNvSpPr>
              <a:spLocks noChangeShapeType="1"/>
            </p:cNvSpPr>
            <p:nvPr/>
          </p:nvSpPr>
          <p:spPr bwMode="auto">
            <a:xfrm>
              <a:off x="525" y="360"/>
              <a:ext cx="297" cy="174"/>
            </a:xfrm>
            <a:prstGeom prst="line">
              <a:avLst/>
            </a:prstGeom>
            <a:noFill/>
            <a:ln w="25400">
              <a:solidFill>
                <a:srgbClr val="49DC00"/>
              </a:solidFill>
              <a:round/>
              <a:headEnd/>
              <a:tailEnd/>
            </a:ln>
            <a:effectLst/>
          </p:spPr>
          <p:txBody>
            <a:bodyPr/>
            <a:lstStyle/>
            <a:p>
              <a:endParaRPr lang="en-US"/>
            </a:p>
          </p:txBody>
        </p:sp>
        <p:sp>
          <p:nvSpPr>
            <p:cNvPr id="228383" name="Line 31"/>
            <p:cNvSpPr>
              <a:spLocks noChangeShapeType="1"/>
            </p:cNvSpPr>
            <p:nvPr/>
          </p:nvSpPr>
          <p:spPr bwMode="auto">
            <a:xfrm>
              <a:off x="858" y="651"/>
              <a:ext cx="60" cy="171"/>
            </a:xfrm>
            <a:prstGeom prst="line">
              <a:avLst/>
            </a:prstGeom>
            <a:noFill/>
            <a:ln w="25400">
              <a:solidFill>
                <a:srgbClr val="49DC00"/>
              </a:solidFill>
              <a:round/>
              <a:headEnd/>
              <a:tailEnd/>
            </a:ln>
            <a:effectLst/>
          </p:spPr>
          <p:txBody>
            <a:bodyPr/>
            <a:lstStyle/>
            <a:p>
              <a:endParaRPr lang="en-US"/>
            </a:p>
          </p:txBody>
        </p:sp>
        <p:sp>
          <p:nvSpPr>
            <p:cNvPr id="228384" name="Line 32"/>
            <p:cNvSpPr>
              <a:spLocks noChangeShapeType="1"/>
            </p:cNvSpPr>
            <p:nvPr/>
          </p:nvSpPr>
          <p:spPr bwMode="auto">
            <a:xfrm>
              <a:off x="948" y="930"/>
              <a:ext cx="138" cy="174"/>
            </a:xfrm>
            <a:prstGeom prst="line">
              <a:avLst/>
            </a:prstGeom>
            <a:noFill/>
            <a:ln w="25400">
              <a:solidFill>
                <a:srgbClr val="49DC00"/>
              </a:solidFill>
              <a:round/>
              <a:headEnd/>
              <a:tailEnd/>
            </a:ln>
            <a:effectLst/>
          </p:spPr>
          <p:txBody>
            <a:bodyPr/>
            <a:lstStyle/>
            <a:p>
              <a:endParaRPr lang="en-US"/>
            </a:p>
          </p:txBody>
        </p:sp>
        <p:sp>
          <p:nvSpPr>
            <p:cNvPr id="228385" name="Line 33"/>
            <p:cNvSpPr>
              <a:spLocks noChangeShapeType="1"/>
            </p:cNvSpPr>
            <p:nvPr/>
          </p:nvSpPr>
          <p:spPr bwMode="auto">
            <a:xfrm>
              <a:off x="1095" y="1227"/>
              <a:ext cx="291" cy="171"/>
            </a:xfrm>
            <a:prstGeom prst="line">
              <a:avLst/>
            </a:prstGeom>
            <a:noFill/>
            <a:ln w="25400">
              <a:solidFill>
                <a:srgbClr val="49DC00"/>
              </a:solidFill>
              <a:round/>
              <a:headEnd/>
              <a:tailEnd/>
            </a:ln>
            <a:effectLst/>
          </p:spPr>
          <p:txBody>
            <a:bodyPr/>
            <a:lstStyle/>
            <a:p>
              <a:endParaRPr lang="en-US"/>
            </a:p>
          </p:txBody>
        </p:sp>
        <p:sp>
          <p:nvSpPr>
            <p:cNvPr id="228386" name="Line 34"/>
            <p:cNvSpPr>
              <a:spLocks noChangeShapeType="1"/>
            </p:cNvSpPr>
            <p:nvPr/>
          </p:nvSpPr>
          <p:spPr bwMode="auto">
            <a:xfrm>
              <a:off x="1377" y="1515"/>
              <a:ext cx="564" cy="204"/>
            </a:xfrm>
            <a:prstGeom prst="line">
              <a:avLst/>
            </a:prstGeom>
            <a:noFill/>
            <a:ln w="25400">
              <a:solidFill>
                <a:srgbClr val="49DC00"/>
              </a:solidFill>
              <a:round/>
              <a:headEnd/>
              <a:tailEnd/>
            </a:ln>
            <a:effectLst/>
          </p:spPr>
          <p:txBody>
            <a:bodyPr/>
            <a:lstStyle/>
            <a:p>
              <a:endParaRPr lang="en-US"/>
            </a:p>
          </p:txBody>
        </p:sp>
        <p:sp>
          <p:nvSpPr>
            <p:cNvPr id="228387" name="Line 35"/>
            <p:cNvSpPr>
              <a:spLocks noChangeShapeType="1"/>
            </p:cNvSpPr>
            <p:nvPr/>
          </p:nvSpPr>
          <p:spPr bwMode="auto">
            <a:xfrm>
              <a:off x="1980" y="1836"/>
              <a:ext cx="201" cy="231"/>
            </a:xfrm>
            <a:prstGeom prst="line">
              <a:avLst/>
            </a:prstGeom>
            <a:noFill/>
            <a:ln w="25400">
              <a:solidFill>
                <a:srgbClr val="49DC00"/>
              </a:solidFill>
              <a:round/>
              <a:headEnd/>
              <a:tailEnd/>
            </a:ln>
            <a:effectLst/>
          </p:spPr>
          <p:txBody>
            <a:bodyPr/>
            <a:lstStyle/>
            <a:p>
              <a:endParaRPr lang="en-US"/>
            </a:p>
          </p:txBody>
        </p:sp>
        <p:sp>
          <p:nvSpPr>
            <p:cNvPr id="228388" name="Line 36"/>
            <p:cNvSpPr>
              <a:spLocks noChangeShapeType="1"/>
            </p:cNvSpPr>
            <p:nvPr/>
          </p:nvSpPr>
          <p:spPr bwMode="auto">
            <a:xfrm>
              <a:off x="2208" y="2181"/>
              <a:ext cx="243" cy="171"/>
            </a:xfrm>
            <a:prstGeom prst="line">
              <a:avLst/>
            </a:prstGeom>
            <a:noFill/>
            <a:ln w="25400">
              <a:solidFill>
                <a:srgbClr val="49DC00"/>
              </a:solidFill>
              <a:round/>
              <a:headEnd/>
              <a:tailEnd/>
            </a:ln>
            <a:effectLst/>
          </p:spPr>
          <p:txBody>
            <a:bodyPr/>
            <a:lstStyle/>
            <a:p>
              <a:endParaRPr lang="en-US"/>
            </a:p>
          </p:txBody>
        </p:sp>
      </p:grpSp>
      <p:grpSp>
        <p:nvGrpSpPr>
          <p:cNvPr id="5" name="Group 37"/>
          <p:cNvGrpSpPr>
            <a:grpSpLocks/>
          </p:cNvGrpSpPr>
          <p:nvPr/>
        </p:nvGrpSpPr>
        <p:grpSpPr bwMode="auto">
          <a:xfrm>
            <a:off x="1543050" y="5410200"/>
            <a:ext cx="519113" cy="1101725"/>
            <a:chOff x="1404" y="342"/>
            <a:chExt cx="912" cy="1936"/>
          </a:xfrm>
        </p:grpSpPr>
        <p:sp>
          <p:nvSpPr>
            <p:cNvPr id="228390" name="Oval 38"/>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28391" name="Oval 39"/>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28392" name="Oval 40"/>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28393" name="Oval 41"/>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28394" name="Oval 42"/>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28395" name="Oval 43"/>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28396" name="Oval 44"/>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28397" name="Line 45"/>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28398" name="Line 46"/>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28399" name="Line 47"/>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28400" name="Line 48"/>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28401" name="Line 49"/>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28402" name="Line 50"/>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pic>
        <p:nvPicPr>
          <p:cNvPr id="228403" name="Picture 51" descr="detailsWOverlay"/>
          <p:cNvPicPr>
            <a:picLocks noChangeAspect="1" noChangeArrowheads="1"/>
          </p:cNvPicPr>
          <p:nvPr/>
        </p:nvPicPr>
        <p:blipFill>
          <a:blip r:embed="rId6"/>
          <a:srcRect/>
          <a:stretch>
            <a:fillRect/>
          </a:stretch>
        </p:blipFill>
        <p:spPr bwMode="auto">
          <a:xfrm>
            <a:off x="6610350" y="2219325"/>
            <a:ext cx="1428750" cy="330200"/>
          </a:xfrm>
          <a:prstGeom prst="rect">
            <a:avLst/>
          </a:prstGeom>
          <a:noFill/>
        </p:spPr>
      </p:pic>
      <p:grpSp>
        <p:nvGrpSpPr>
          <p:cNvPr id="6" name="Group 52"/>
          <p:cNvGrpSpPr>
            <a:grpSpLocks/>
          </p:cNvGrpSpPr>
          <p:nvPr/>
        </p:nvGrpSpPr>
        <p:grpSpPr bwMode="auto">
          <a:xfrm>
            <a:off x="542925" y="390525"/>
            <a:ext cx="3657600" cy="3530600"/>
            <a:chOff x="342" y="246"/>
            <a:chExt cx="2304" cy="2224"/>
          </a:xfrm>
        </p:grpSpPr>
        <p:sp>
          <p:nvSpPr>
            <p:cNvPr id="228405" name="Oval 53"/>
            <p:cNvSpPr>
              <a:spLocks noChangeArrowheads="1"/>
            </p:cNvSpPr>
            <p:nvPr/>
          </p:nvSpPr>
          <p:spPr bwMode="auto">
            <a:xfrm>
              <a:off x="342" y="246"/>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8406" name="Oval 54"/>
            <p:cNvSpPr>
              <a:spLocks noChangeArrowheads="1"/>
            </p:cNvSpPr>
            <p:nvPr/>
          </p:nvSpPr>
          <p:spPr bwMode="auto">
            <a:xfrm>
              <a:off x="678" y="534"/>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8407" name="Oval 55"/>
            <p:cNvSpPr>
              <a:spLocks noChangeArrowheads="1"/>
            </p:cNvSpPr>
            <p:nvPr/>
          </p:nvSpPr>
          <p:spPr bwMode="auto">
            <a:xfrm>
              <a:off x="774" y="822"/>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8408" name="Oval 56"/>
            <p:cNvSpPr>
              <a:spLocks noChangeArrowheads="1"/>
            </p:cNvSpPr>
            <p:nvPr/>
          </p:nvSpPr>
          <p:spPr bwMode="auto">
            <a:xfrm>
              <a:off x="918" y="1110"/>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8409" name="Oval 57"/>
            <p:cNvSpPr>
              <a:spLocks noChangeArrowheads="1"/>
            </p:cNvSpPr>
            <p:nvPr/>
          </p:nvSpPr>
          <p:spPr bwMode="auto">
            <a:xfrm>
              <a:off x="1206" y="1398"/>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8410" name="Oval 58"/>
            <p:cNvSpPr>
              <a:spLocks noChangeArrowheads="1"/>
            </p:cNvSpPr>
            <p:nvPr/>
          </p:nvSpPr>
          <p:spPr bwMode="auto">
            <a:xfrm>
              <a:off x="1782" y="1725"/>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8411" name="Oval 59"/>
            <p:cNvSpPr>
              <a:spLocks noChangeArrowheads="1"/>
            </p:cNvSpPr>
            <p:nvPr/>
          </p:nvSpPr>
          <p:spPr bwMode="auto">
            <a:xfrm>
              <a:off x="2022" y="2070"/>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8412" name="Oval 60"/>
            <p:cNvSpPr>
              <a:spLocks noChangeArrowheads="1"/>
            </p:cNvSpPr>
            <p:nvPr/>
          </p:nvSpPr>
          <p:spPr bwMode="auto">
            <a:xfrm>
              <a:off x="2310" y="2358"/>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8413" name="Line 61"/>
            <p:cNvSpPr>
              <a:spLocks noChangeShapeType="1"/>
            </p:cNvSpPr>
            <p:nvPr/>
          </p:nvSpPr>
          <p:spPr bwMode="auto">
            <a:xfrm>
              <a:off x="525" y="360"/>
              <a:ext cx="297" cy="174"/>
            </a:xfrm>
            <a:prstGeom prst="line">
              <a:avLst/>
            </a:prstGeom>
            <a:noFill/>
            <a:ln w="25400">
              <a:solidFill>
                <a:srgbClr val="49DC00"/>
              </a:solidFill>
              <a:round/>
              <a:headEnd/>
              <a:tailEnd/>
            </a:ln>
            <a:effectLst/>
          </p:spPr>
          <p:txBody>
            <a:bodyPr/>
            <a:lstStyle/>
            <a:p>
              <a:endParaRPr lang="en-US"/>
            </a:p>
          </p:txBody>
        </p:sp>
        <p:sp>
          <p:nvSpPr>
            <p:cNvPr id="228414" name="Line 62"/>
            <p:cNvSpPr>
              <a:spLocks noChangeShapeType="1"/>
            </p:cNvSpPr>
            <p:nvPr/>
          </p:nvSpPr>
          <p:spPr bwMode="auto">
            <a:xfrm>
              <a:off x="858" y="651"/>
              <a:ext cx="60" cy="171"/>
            </a:xfrm>
            <a:prstGeom prst="line">
              <a:avLst/>
            </a:prstGeom>
            <a:noFill/>
            <a:ln w="25400">
              <a:solidFill>
                <a:srgbClr val="49DC00"/>
              </a:solidFill>
              <a:round/>
              <a:headEnd/>
              <a:tailEnd/>
            </a:ln>
            <a:effectLst/>
          </p:spPr>
          <p:txBody>
            <a:bodyPr/>
            <a:lstStyle/>
            <a:p>
              <a:endParaRPr lang="en-US"/>
            </a:p>
          </p:txBody>
        </p:sp>
        <p:sp>
          <p:nvSpPr>
            <p:cNvPr id="228415" name="Line 63"/>
            <p:cNvSpPr>
              <a:spLocks noChangeShapeType="1"/>
            </p:cNvSpPr>
            <p:nvPr/>
          </p:nvSpPr>
          <p:spPr bwMode="auto">
            <a:xfrm>
              <a:off x="948" y="930"/>
              <a:ext cx="138" cy="174"/>
            </a:xfrm>
            <a:prstGeom prst="line">
              <a:avLst/>
            </a:prstGeom>
            <a:noFill/>
            <a:ln w="25400">
              <a:solidFill>
                <a:srgbClr val="49DC00"/>
              </a:solidFill>
              <a:round/>
              <a:headEnd/>
              <a:tailEnd/>
            </a:ln>
            <a:effectLst/>
          </p:spPr>
          <p:txBody>
            <a:bodyPr/>
            <a:lstStyle/>
            <a:p>
              <a:endParaRPr lang="en-US"/>
            </a:p>
          </p:txBody>
        </p:sp>
        <p:sp>
          <p:nvSpPr>
            <p:cNvPr id="228416" name="Line 64"/>
            <p:cNvSpPr>
              <a:spLocks noChangeShapeType="1"/>
            </p:cNvSpPr>
            <p:nvPr/>
          </p:nvSpPr>
          <p:spPr bwMode="auto">
            <a:xfrm>
              <a:off x="1095" y="1227"/>
              <a:ext cx="291" cy="171"/>
            </a:xfrm>
            <a:prstGeom prst="line">
              <a:avLst/>
            </a:prstGeom>
            <a:noFill/>
            <a:ln w="25400">
              <a:solidFill>
                <a:srgbClr val="49DC00"/>
              </a:solidFill>
              <a:round/>
              <a:headEnd/>
              <a:tailEnd/>
            </a:ln>
            <a:effectLst/>
          </p:spPr>
          <p:txBody>
            <a:bodyPr/>
            <a:lstStyle/>
            <a:p>
              <a:endParaRPr lang="en-US"/>
            </a:p>
          </p:txBody>
        </p:sp>
        <p:sp>
          <p:nvSpPr>
            <p:cNvPr id="228417" name="Line 65"/>
            <p:cNvSpPr>
              <a:spLocks noChangeShapeType="1"/>
            </p:cNvSpPr>
            <p:nvPr/>
          </p:nvSpPr>
          <p:spPr bwMode="auto">
            <a:xfrm>
              <a:off x="1377" y="1515"/>
              <a:ext cx="564" cy="204"/>
            </a:xfrm>
            <a:prstGeom prst="line">
              <a:avLst/>
            </a:prstGeom>
            <a:noFill/>
            <a:ln w="25400">
              <a:solidFill>
                <a:srgbClr val="49DC00"/>
              </a:solidFill>
              <a:round/>
              <a:headEnd/>
              <a:tailEnd/>
            </a:ln>
            <a:effectLst/>
          </p:spPr>
          <p:txBody>
            <a:bodyPr/>
            <a:lstStyle/>
            <a:p>
              <a:endParaRPr lang="en-US"/>
            </a:p>
          </p:txBody>
        </p:sp>
        <p:sp>
          <p:nvSpPr>
            <p:cNvPr id="228418" name="Line 66"/>
            <p:cNvSpPr>
              <a:spLocks noChangeShapeType="1"/>
            </p:cNvSpPr>
            <p:nvPr/>
          </p:nvSpPr>
          <p:spPr bwMode="auto">
            <a:xfrm>
              <a:off x="1980" y="1836"/>
              <a:ext cx="201" cy="231"/>
            </a:xfrm>
            <a:prstGeom prst="line">
              <a:avLst/>
            </a:prstGeom>
            <a:noFill/>
            <a:ln w="25400">
              <a:solidFill>
                <a:srgbClr val="49DC00"/>
              </a:solidFill>
              <a:round/>
              <a:headEnd/>
              <a:tailEnd/>
            </a:ln>
            <a:effectLst/>
          </p:spPr>
          <p:txBody>
            <a:bodyPr/>
            <a:lstStyle/>
            <a:p>
              <a:endParaRPr lang="en-US"/>
            </a:p>
          </p:txBody>
        </p:sp>
        <p:sp>
          <p:nvSpPr>
            <p:cNvPr id="228419" name="Line 67"/>
            <p:cNvSpPr>
              <a:spLocks noChangeShapeType="1"/>
            </p:cNvSpPr>
            <p:nvPr/>
          </p:nvSpPr>
          <p:spPr bwMode="auto">
            <a:xfrm>
              <a:off x="2208" y="2181"/>
              <a:ext cx="243" cy="171"/>
            </a:xfrm>
            <a:prstGeom prst="line">
              <a:avLst/>
            </a:prstGeom>
            <a:noFill/>
            <a:ln w="25400">
              <a:solidFill>
                <a:srgbClr val="49DC00"/>
              </a:solidFill>
              <a:round/>
              <a:headEnd/>
              <a:tailEnd/>
            </a:ln>
            <a:effectLst/>
          </p:spPr>
          <p:txBody>
            <a:bodyPr/>
            <a:lstStyle/>
            <a:p>
              <a:endParaRPr lang="en-US"/>
            </a:p>
          </p:txBody>
        </p:sp>
      </p:grpSp>
      <p:pic>
        <p:nvPicPr>
          <p:cNvPr id="228420" name="Picture 68" descr="detailsWOverlay"/>
          <p:cNvPicPr>
            <a:picLocks noChangeAspect="1" noChangeArrowheads="1"/>
          </p:cNvPicPr>
          <p:nvPr/>
        </p:nvPicPr>
        <p:blipFill>
          <a:blip r:embed="rId6"/>
          <a:srcRect/>
          <a:stretch>
            <a:fillRect/>
          </a:stretch>
        </p:blipFill>
        <p:spPr bwMode="auto">
          <a:xfrm>
            <a:off x="6600825" y="2219325"/>
            <a:ext cx="1428750" cy="3302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5.E-6 -1.85185E-6 L 0.08126 0.55834 " pathEditMode="relative" rAng="0" ptsTypes="AA">
                                      <p:cBhvr>
                                        <p:cTn id="6" dur="2000" fill="hold"/>
                                        <p:tgtEl>
                                          <p:spTgt spid="6"/>
                                        </p:tgtEl>
                                        <p:attrNameLst>
                                          <p:attrName>ppt_x</p:attrName>
                                          <p:attrName>ppt_y</p:attrName>
                                        </p:attrNameLst>
                                      </p:cBhvr>
                                      <p:rCtr x="4100" y="27900"/>
                                    </p:animMotion>
                                  </p:childTnLst>
                                </p:cTn>
                              </p:par>
                              <p:par>
                                <p:cTn id="7" presetID="6" presetClass="emph" presetSubtype="0" fill="hold" nodeType="withEffect">
                                  <p:stCondLst>
                                    <p:cond delay="0"/>
                                  </p:stCondLst>
                                  <p:childTnLst>
                                    <p:animScale>
                                      <p:cBhvr>
                                        <p:cTn id="8" dur="2000" fill="hold"/>
                                        <p:tgtEl>
                                          <p:spTgt spid="6"/>
                                        </p:tgtEl>
                                      </p:cBhvr>
                                      <p:by x="35000" y="35000"/>
                                    </p:animScale>
                                  </p:childTnLst>
                                </p:cTn>
                              </p:par>
                              <p:par>
                                <p:cTn id="9" presetID="42" presetClass="path" presetSubtype="0" accel="50000" decel="50000" fill="hold" nodeType="withEffect">
                                  <p:stCondLst>
                                    <p:cond delay="0"/>
                                  </p:stCondLst>
                                  <p:childTnLst>
                                    <p:animMotion origin="layout" path="M 0.0 4.81481E-6 L 0.07813 0.26388 " pathEditMode="relative" rAng="0" ptsTypes="AA">
                                      <p:cBhvr>
                                        <p:cTn id="10" dur="2000" fill="hold"/>
                                        <p:tgtEl>
                                          <p:spTgt spid="228420"/>
                                        </p:tgtEl>
                                        <p:attrNameLst>
                                          <p:attrName>ppt_x</p:attrName>
                                          <p:attrName>ppt_y</p:attrName>
                                        </p:attrNameLst>
                                      </p:cBhvr>
                                      <p:rCtr x="3900" y="13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30403"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4"/>
          <p:cNvGrpSpPr>
            <a:grpSpLocks/>
          </p:cNvGrpSpPr>
          <p:nvPr/>
        </p:nvGrpSpPr>
        <p:grpSpPr bwMode="auto">
          <a:xfrm>
            <a:off x="600075" y="5429250"/>
            <a:ext cx="577850" cy="949325"/>
            <a:chOff x="378" y="3420"/>
            <a:chExt cx="397" cy="652"/>
          </a:xfrm>
        </p:grpSpPr>
        <p:sp>
          <p:nvSpPr>
            <p:cNvPr id="230405" name="Oval 5"/>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0406" name="Oval 6"/>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0407" name="Oval 7"/>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0408" name="Oval 8"/>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0409" name="Oval 9"/>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0410" name="Line 10"/>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0411" name="Line 11"/>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0412" name="Line 12"/>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0413" name="Line 13"/>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0414" name="Line 14"/>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30415" name="Text Box 15"/>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sp>
        <p:nvSpPr>
          <p:cNvPr id="230416" name="Oval 16"/>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30417" name="Oval 17"/>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30418" name="Oval 18"/>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30419" name="Oval 19"/>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30420" name="Oval 20"/>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0421" name="Oval 21"/>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0422" name="Oval 22"/>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23" name="Oval 23"/>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24" name="Oval 24"/>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0425" name="Oval 25"/>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0426" name="Oval 26"/>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0427" name="Oval 27"/>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0428" name="Oval 28"/>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0429" name="Oval 29"/>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0430" name="Oval 30"/>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31" name="Oval 31"/>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32" name="Oval 32"/>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33" name="Oval 33"/>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34" name="Oval 34"/>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0435" name="Oval 35"/>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0436" name="Oval 36"/>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0437" name="Oval 37"/>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0438" name="Oval 38"/>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0439" name="Oval 39"/>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0440" name="Oval 40"/>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0441" name="Oval 41"/>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0442" name="Oval 42"/>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0443" name="Oval 43"/>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0444" name="Oval 44"/>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30445" name="Oval 45"/>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0446" name="Oval 46"/>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0447" name="Line 47"/>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30448" name="Line 48"/>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30449" name="Line 49"/>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30450" name="Line 50"/>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30451" name="Line 51"/>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30452" name="Line 52"/>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30453" name="Line 53"/>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30454" name="Line 54"/>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30455" name="Line 55"/>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30456" name="Line 56"/>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30457" name="Line 57"/>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30458" name="Line 58"/>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30459" name="Line 59"/>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30460" name="Line 60"/>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30461" name="Line 61"/>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30462" name="Line 62"/>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30463" name="Line 63"/>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30464" name="Line 64"/>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30465" name="Line 65"/>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30466" name="Line 66"/>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30467" name="Line 67"/>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30468" name="Line 68"/>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30469" name="Line 69"/>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30470" name="Line 70"/>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30471" name="Line 71"/>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30472" name="Line 72"/>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30473" name="Oval 73"/>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0474" name="Line 74"/>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30475" name="Line 75"/>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30476" name="Line 76"/>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30477" name="Line 77"/>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30478" name="Line 78"/>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30479" name="Line 79"/>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30480" name="Oval 80"/>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30481" name="Line 81"/>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grpSp>
        <p:nvGrpSpPr>
          <p:cNvPr id="3" name="Group 82"/>
          <p:cNvGrpSpPr>
            <a:grpSpLocks/>
          </p:cNvGrpSpPr>
          <p:nvPr/>
        </p:nvGrpSpPr>
        <p:grpSpPr bwMode="auto">
          <a:xfrm>
            <a:off x="1543050" y="5410200"/>
            <a:ext cx="519113" cy="1101725"/>
            <a:chOff x="1404" y="342"/>
            <a:chExt cx="912" cy="1936"/>
          </a:xfrm>
        </p:grpSpPr>
        <p:sp>
          <p:nvSpPr>
            <p:cNvPr id="230483" name="Oval 83"/>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0484" name="Oval 84"/>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0485" name="Oval 85"/>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0486" name="Oval 86"/>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0487" name="Oval 87"/>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0488" name="Oval 88"/>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0489" name="Oval 89"/>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0490" name="Line 90"/>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0491" name="Line 91"/>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0492" name="Line 92"/>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0493" name="Line 93"/>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0494" name="Line 94"/>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0495" name="Line 95"/>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96"/>
          <p:cNvGrpSpPr>
            <a:grpSpLocks/>
          </p:cNvGrpSpPr>
          <p:nvPr/>
        </p:nvGrpSpPr>
        <p:grpSpPr bwMode="auto">
          <a:xfrm>
            <a:off x="4819650" y="3600450"/>
            <a:ext cx="4124325" cy="3028950"/>
            <a:chOff x="3036" y="2268"/>
            <a:chExt cx="2598" cy="1908"/>
          </a:xfrm>
        </p:grpSpPr>
        <p:grpSp>
          <p:nvGrpSpPr>
            <p:cNvPr id="5" name="Group 97"/>
            <p:cNvGrpSpPr>
              <a:grpSpLocks/>
            </p:cNvGrpSpPr>
            <p:nvPr/>
          </p:nvGrpSpPr>
          <p:grpSpPr bwMode="auto">
            <a:xfrm>
              <a:off x="3036" y="2268"/>
              <a:ext cx="2598" cy="1908"/>
              <a:chOff x="3036" y="2268"/>
              <a:chExt cx="2598" cy="1908"/>
            </a:xfrm>
          </p:grpSpPr>
          <p:sp>
            <p:nvSpPr>
              <p:cNvPr id="230498" name="Text Box 98"/>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0499" name="Rectangle 99"/>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0500" name="Picture 100" descr="name"/>
            <p:cNvPicPr>
              <a:picLocks noChangeAspect="1" noChangeArrowheads="1"/>
            </p:cNvPicPr>
            <p:nvPr/>
          </p:nvPicPr>
          <p:blipFill>
            <a:blip r:embed="rId4"/>
            <a:srcRect/>
            <a:stretch>
              <a:fillRect/>
            </a:stretch>
          </p:blipFill>
          <p:spPr bwMode="auto">
            <a:xfrm>
              <a:off x="3189" y="2718"/>
              <a:ext cx="660" cy="150"/>
            </a:xfrm>
            <a:prstGeom prst="rect">
              <a:avLst/>
            </a:prstGeom>
            <a:solidFill>
              <a:schemeClr val="folHlink"/>
            </a:solidFill>
          </p:spPr>
        </p:pic>
        <p:pic>
          <p:nvPicPr>
            <p:cNvPr id="230501" name="Picture 101" descr="teapotClean"/>
            <p:cNvPicPr>
              <a:picLocks noChangeAspect="1" noChangeArrowheads="1"/>
            </p:cNvPicPr>
            <p:nvPr/>
          </p:nvPicPr>
          <p:blipFill>
            <a:blip r:embed="rId5" cstate="print"/>
            <a:srcRect/>
            <a:stretch>
              <a:fillRect/>
            </a:stretch>
          </p:blipFill>
          <p:spPr bwMode="auto">
            <a:xfrm>
              <a:off x="3891" y="2718"/>
              <a:ext cx="662" cy="582"/>
            </a:xfrm>
            <a:prstGeom prst="rect">
              <a:avLst/>
            </a:prstGeom>
            <a:solidFill>
              <a:schemeClr val="folHlink"/>
            </a:solidFill>
          </p:spPr>
        </p:pic>
        <p:pic>
          <p:nvPicPr>
            <p:cNvPr id="230502" name="Picture 102" descr="details"/>
            <p:cNvPicPr>
              <a:picLocks noChangeAspect="1" noChangeArrowheads="1"/>
            </p:cNvPicPr>
            <p:nvPr/>
          </p:nvPicPr>
          <p:blipFill>
            <a:blip r:embed="rId6"/>
            <a:srcRect/>
            <a:stretch>
              <a:fillRect/>
            </a:stretch>
          </p:blipFill>
          <p:spPr bwMode="auto">
            <a:xfrm>
              <a:off x="4608" y="2718"/>
              <a:ext cx="894" cy="206"/>
            </a:xfrm>
            <a:prstGeom prst="rect">
              <a:avLst/>
            </a:prstGeom>
            <a:solidFill>
              <a:schemeClr val="folHlink"/>
            </a:solidFill>
          </p:spPr>
        </p:pic>
        <p:sp>
          <p:nvSpPr>
            <p:cNvPr id="230503" name="Line 103"/>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0504" name="Text Box 104"/>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0505" name="Text Box 105"/>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0506" name="Text Box 106"/>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grpSp>
        <p:nvGrpSpPr>
          <p:cNvPr id="6" name="Group 107"/>
          <p:cNvGrpSpPr>
            <a:grpSpLocks/>
          </p:cNvGrpSpPr>
          <p:nvPr/>
        </p:nvGrpSpPr>
        <p:grpSpPr bwMode="auto">
          <a:xfrm>
            <a:off x="2476500" y="5381625"/>
            <a:ext cx="1238250" cy="1195388"/>
            <a:chOff x="102" y="846"/>
            <a:chExt cx="2304" cy="2224"/>
          </a:xfrm>
        </p:grpSpPr>
        <p:sp>
          <p:nvSpPr>
            <p:cNvPr id="230508" name="Oval 108"/>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0509" name="Oval 109"/>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0510" name="Oval 110"/>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0511" name="Oval 111"/>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0512" name="Oval 112"/>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0513" name="Oval 113"/>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0514" name="Oval 114"/>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0515" name="Oval 115"/>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0516" name="Line 116"/>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0517" name="Line 117"/>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0518" name="Line 118"/>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0519" name="Line 119"/>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0520" name="Line 120"/>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0521" name="Line 121"/>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0522" name="Line 122"/>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32451"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4"/>
          <p:cNvGrpSpPr>
            <a:grpSpLocks/>
          </p:cNvGrpSpPr>
          <p:nvPr/>
        </p:nvGrpSpPr>
        <p:grpSpPr bwMode="auto">
          <a:xfrm>
            <a:off x="600075" y="5429250"/>
            <a:ext cx="577850" cy="949325"/>
            <a:chOff x="378" y="3420"/>
            <a:chExt cx="397" cy="652"/>
          </a:xfrm>
        </p:grpSpPr>
        <p:sp>
          <p:nvSpPr>
            <p:cNvPr id="232453" name="Oval 5"/>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2454" name="Oval 6"/>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2455" name="Oval 7"/>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2456" name="Oval 8"/>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2457" name="Oval 9"/>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2458" name="Line 10"/>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2459" name="Line 11"/>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2460" name="Line 12"/>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2461" name="Line 13"/>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2462" name="Line 14"/>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32463" name="Text Box 15"/>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6"/>
          <p:cNvGrpSpPr>
            <a:grpSpLocks/>
          </p:cNvGrpSpPr>
          <p:nvPr/>
        </p:nvGrpSpPr>
        <p:grpSpPr bwMode="auto">
          <a:xfrm>
            <a:off x="1543050" y="5410200"/>
            <a:ext cx="519113" cy="1101725"/>
            <a:chOff x="1404" y="342"/>
            <a:chExt cx="912" cy="1936"/>
          </a:xfrm>
        </p:grpSpPr>
        <p:sp>
          <p:nvSpPr>
            <p:cNvPr id="232465" name="Oval 17"/>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2466" name="Oval 18"/>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2467" name="Oval 19"/>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2468" name="Oval 20"/>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2469" name="Oval 21"/>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2470" name="Oval 22"/>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2471" name="Oval 23"/>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2472" name="Line 24"/>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2473" name="Line 25"/>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2474" name="Line 26"/>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2475" name="Line 27"/>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2476" name="Line 28"/>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2477" name="Line 29"/>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30"/>
          <p:cNvGrpSpPr>
            <a:grpSpLocks/>
          </p:cNvGrpSpPr>
          <p:nvPr/>
        </p:nvGrpSpPr>
        <p:grpSpPr bwMode="auto">
          <a:xfrm>
            <a:off x="4819650" y="3600450"/>
            <a:ext cx="4124325" cy="3028950"/>
            <a:chOff x="3036" y="2268"/>
            <a:chExt cx="2598" cy="1908"/>
          </a:xfrm>
        </p:grpSpPr>
        <p:grpSp>
          <p:nvGrpSpPr>
            <p:cNvPr id="5" name="Group 31"/>
            <p:cNvGrpSpPr>
              <a:grpSpLocks/>
            </p:cNvGrpSpPr>
            <p:nvPr/>
          </p:nvGrpSpPr>
          <p:grpSpPr bwMode="auto">
            <a:xfrm>
              <a:off x="3036" y="2268"/>
              <a:ext cx="2598" cy="1908"/>
              <a:chOff x="3036" y="2268"/>
              <a:chExt cx="2598" cy="1908"/>
            </a:xfrm>
          </p:grpSpPr>
          <p:sp>
            <p:nvSpPr>
              <p:cNvPr id="232480" name="Text Box 32"/>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2481" name="Rectangle 33"/>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2482" name="Picture 34" descr="name"/>
            <p:cNvPicPr>
              <a:picLocks noChangeAspect="1" noChangeArrowheads="1"/>
            </p:cNvPicPr>
            <p:nvPr/>
          </p:nvPicPr>
          <p:blipFill>
            <a:blip r:embed="rId4"/>
            <a:srcRect/>
            <a:stretch>
              <a:fillRect/>
            </a:stretch>
          </p:blipFill>
          <p:spPr bwMode="auto">
            <a:xfrm>
              <a:off x="3189" y="2718"/>
              <a:ext cx="660" cy="150"/>
            </a:xfrm>
            <a:prstGeom prst="rect">
              <a:avLst/>
            </a:prstGeom>
            <a:solidFill>
              <a:schemeClr val="folHlink"/>
            </a:solidFill>
          </p:spPr>
        </p:pic>
        <p:pic>
          <p:nvPicPr>
            <p:cNvPr id="232483" name="Picture 35" descr="teapotClean"/>
            <p:cNvPicPr>
              <a:picLocks noChangeAspect="1" noChangeArrowheads="1"/>
            </p:cNvPicPr>
            <p:nvPr/>
          </p:nvPicPr>
          <p:blipFill>
            <a:blip r:embed="rId5" cstate="print"/>
            <a:srcRect/>
            <a:stretch>
              <a:fillRect/>
            </a:stretch>
          </p:blipFill>
          <p:spPr bwMode="auto">
            <a:xfrm>
              <a:off x="3891" y="2718"/>
              <a:ext cx="662" cy="582"/>
            </a:xfrm>
            <a:prstGeom prst="rect">
              <a:avLst/>
            </a:prstGeom>
            <a:solidFill>
              <a:schemeClr val="folHlink"/>
            </a:solidFill>
          </p:spPr>
        </p:pic>
        <p:pic>
          <p:nvPicPr>
            <p:cNvPr id="232484" name="Picture 36" descr="details"/>
            <p:cNvPicPr>
              <a:picLocks noChangeAspect="1" noChangeArrowheads="1"/>
            </p:cNvPicPr>
            <p:nvPr/>
          </p:nvPicPr>
          <p:blipFill>
            <a:blip r:embed="rId6"/>
            <a:srcRect/>
            <a:stretch>
              <a:fillRect/>
            </a:stretch>
          </p:blipFill>
          <p:spPr bwMode="auto">
            <a:xfrm>
              <a:off x="4608" y="2718"/>
              <a:ext cx="894" cy="206"/>
            </a:xfrm>
            <a:prstGeom prst="rect">
              <a:avLst/>
            </a:prstGeom>
            <a:solidFill>
              <a:schemeClr val="folHlink"/>
            </a:solidFill>
          </p:spPr>
        </p:pic>
        <p:sp>
          <p:nvSpPr>
            <p:cNvPr id="232485" name="Line 37"/>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2486" name="Text Box 38"/>
            <p:cNvSpPr txBox="1">
              <a:spLocks noChangeArrowheads="1"/>
            </p:cNvSpPr>
            <p:nvPr/>
          </p:nvSpPr>
          <p:spPr bwMode="auto">
            <a:xfrm>
              <a:off x="3150" y="2448"/>
              <a:ext cx="660" cy="192"/>
            </a:xfrm>
            <a:prstGeom prst="rect">
              <a:avLst/>
            </a:prstGeom>
            <a:solidFill>
              <a:schemeClr val="folHlink"/>
            </a:solid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2487" name="Text Box 39"/>
            <p:cNvSpPr txBox="1">
              <a:spLocks noChangeArrowheads="1"/>
            </p:cNvSpPr>
            <p:nvPr/>
          </p:nvSpPr>
          <p:spPr bwMode="auto">
            <a:xfrm>
              <a:off x="3876" y="2454"/>
              <a:ext cx="558" cy="192"/>
            </a:xfrm>
            <a:prstGeom prst="rect">
              <a:avLst/>
            </a:prstGeom>
            <a:solidFill>
              <a:schemeClr val="folHlink"/>
            </a:solid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2488" name="Text Box 40"/>
            <p:cNvSpPr txBox="1">
              <a:spLocks noChangeArrowheads="1"/>
            </p:cNvSpPr>
            <p:nvPr/>
          </p:nvSpPr>
          <p:spPr bwMode="auto">
            <a:xfrm>
              <a:off x="4566" y="2460"/>
              <a:ext cx="750" cy="192"/>
            </a:xfrm>
            <a:prstGeom prst="rect">
              <a:avLst/>
            </a:prstGeom>
            <a:solidFill>
              <a:schemeClr val="folHlink"/>
            </a:solidFill>
            <a:ln w="9525">
              <a:noFill/>
              <a:miter lim="800000"/>
              <a:headEnd/>
              <a:tailEnd/>
            </a:ln>
            <a:effectLst/>
          </p:spPr>
          <p:txBody>
            <a:bodyPr>
              <a:spAutoFit/>
            </a:bodyPr>
            <a:lstStyle/>
            <a:p>
              <a:pPr algn="l">
                <a:spcBef>
                  <a:spcPct val="50000"/>
                </a:spcBef>
              </a:pPr>
              <a:r>
                <a:rPr lang="en-US" sz="1400">
                  <a:latin typeface="Arial" charset="0"/>
                </a:rPr>
                <a:t>details</a:t>
              </a:r>
            </a:p>
          </p:txBody>
        </p:sp>
      </p:grpSp>
      <p:grpSp>
        <p:nvGrpSpPr>
          <p:cNvPr id="6" name="Group 41"/>
          <p:cNvGrpSpPr>
            <a:grpSpLocks/>
          </p:cNvGrpSpPr>
          <p:nvPr/>
        </p:nvGrpSpPr>
        <p:grpSpPr bwMode="auto">
          <a:xfrm>
            <a:off x="2476500" y="5381625"/>
            <a:ext cx="1238250" cy="1195388"/>
            <a:chOff x="102" y="846"/>
            <a:chExt cx="2304" cy="2224"/>
          </a:xfrm>
        </p:grpSpPr>
        <p:sp>
          <p:nvSpPr>
            <p:cNvPr id="232490" name="Oval 42"/>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2491" name="Oval 43"/>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2492" name="Oval 44"/>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2493" name="Oval 45"/>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2494" name="Oval 46"/>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2495" name="Oval 47"/>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2496" name="Oval 48"/>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2497" name="Oval 49"/>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2498" name="Line 50"/>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2499" name="Line 51"/>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2500" name="Line 52"/>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2501" name="Line 53"/>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2502" name="Line 54"/>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2503" name="Line 55"/>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2504" name="Line 56"/>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nvGrpSpPr>
          <p:cNvPr id="2" name="Group 3"/>
          <p:cNvGrpSpPr>
            <a:grpSpLocks/>
          </p:cNvGrpSpPr>
          <p:nvPr/>
        </p:nvGrpSpPr>
        <p:grpSpPr bwMode="auto">
          <a:xfrm>
            <a:off x="600075" y="5429250"/>
            <a:ext cx="577850" cy="949325"/>
            <a:chOff x="378" y="3420"/>
            <a:chExt cx="397" cy="652"/>
          </a:xfrm>
        </p:grpSpPr>
        <p:sp>
          <p:nvSpPr>
            <p:cNvPr id="234500" name="Oval 4"/>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4501" name="Oval 5"/>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4502" name="Oval 6"/>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4503" name="Oval 7"/>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4504" name="Oval 8"/>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4505" name="Line 9"/>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4506" name="Line 10"/>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4507" name="Line 11"/>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4508" name="Line 12"/>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4509" name="Line 13"/>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34510" name="Text Box 14"/>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5"/>
          <p:cNvGrpSpPr>
            <a:grpSpLocks/>
          </p:cNvGrpSpPr>
          <p:nvPr/>
        </p:nvGrpSpPr>
        <p:grpSpPr bwMode="auto">
          <a:xfrm>
            <a:off x="1543050" y="5410200"/>
            <a:ext cx="519113" cy="1101725"/>
            <a:chOff x="1404" y="342"/>
            <a:chExt cx="912" cy="1936"/>
          </a:xfrm>
        </p:grpSpPr>
        <p:sp>
          <p:nvSpPr>
            <p:cNvPr id="234512" name="Oval 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4513" name="Oval 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4514" name="Oval 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4515" name="Oval 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4516" name="Oval 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4517" name="Oval 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4518" name="Oval 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4519" name="Line 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4520" name="Line 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4521" name="Line 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4522" name="Line 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4523" name="Line 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4524" name="Line 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29"/>
          <p:cNvGrpSpPr>
            <a:grpSpLocks/>
          </p:cNvGrpSpPr>
          <p:nvPr/>
        </p:nvGrpSpPr>
        <p:grpSpPr bwMode="auto">
          <a:xfrm>
            <a:off x="2476500" y="5381625"/>
            <a:ext cx="1238250" cy="1195388"/>
            <a:chOff x="102" y="846"/>
            <a:chExt cx="2304" cy="2224"/>
          </a:xfrm>
        </p:grpSpPr>
        <p:sp>
          <p:nvSpPr>
            <p:cNvPr id="234526" name="Oval 30"/>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4527" name="Oval 31"/>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4528" name="Oval 32"/>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4529" name="Oval 33"/>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4530" name="Oval 34"/>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4531" name="Oval 35"/>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4532" name="Oval 36"/>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4533" name="Oval 37"/>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4534" name="Line 38"/>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4535" name="Line 39"/>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4536" name="Line 40"/>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4537" name="Line 41"/>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4538" name="Line 42"/>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4539" name="Line 43"/>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4540" name="Line 44"/>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pic>
        <p:nvPicPr>
          <p:cNvPr id="234541" name="Picture 45" descr="samplePage3"/>
          <p:cNvPicPr>
            <a:picLocks noChangeAspect="1" noChangeArrowheads="1"/>
          </p:cNvPicPr>
          <p:nvPr/>
        </p:nvPicPr>
        <p:blipFill>
          <a:blip r:embed="rId3"/>
          <a:srcRect/>
          <a:stretch>
            <a:fillRect/>
          </a:stretch>
        </p:blipFill>
        <p:spPr bwMode="auto">
          <a:xfrm>
            <a:off x="4916488" y="238125"/>
            <a:ext cx="4070350" cy="3308350"/>
          </a:xfrm>
          <a:prstGeom prst="rect">
            <a:avLst/>
          </a:prstGeom>
          <a:noFill/>
        </p:spPr>
      </p:pic>
      <p:sp>
        <p:nvSpPr>
          <p:cNvPr id="234542" name="Oval 46"/>
          <p:cNvSpPr>
            <a:spLocks noChangeArrowheads="1"/>
          </p:cNvSpPr>
          <p:nvPr/>
        </p:nvSpPr>
        <p:spPr bwMode="auto">
          <a:xfrm>
            <a:off x="733425" y="49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34543" name="Oval 47"/>
          <p:cNvSpPr>
            <a:spLocks noChangeArrowheads="1"/>
          </p:cNvSpPr>
          <p:nvPr/>
        </p:nvSpPr>
        <p:spPr bwMode="auto">
          <a:xfrm>
            <a:off x="4286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34544" name="Oval 48"/>
          <p:cNvSpPr>
            <a:spLocks noChangeArrowheads="1"/>
          </p:cNvSpPr>
          <p:nvPr/>
        </p:nvSpPr>
        <p:spPr bwMode="auto">
          <a:xfrm>
            <a:off x="12668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34545" name="Oval 49"/>
          <p:cNvSpPr>
            <a:spLocks noChangeArrowheads="1"/>
          </p:cNvSpPr>
          <p:nvPr/>
        </p:nvSpPr>
        <p:spPr bwMode="auto">
          <a:xfrm>
            <a:off x="7334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34546" name="Oval 50"/>
          <p:cNvSpPr>
            <a:spLocks noChangeArrowheads="1"/>
          </p:cNvSpPr>
          <p:nvPr/>
        </p:nvSpPr>
        <p:spPr bwMode="auto">
          <a:xfrm>
            <a:off x="14192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4547" name="Oval 51"/>
          <p:cNvSpPr>
            <a:spLocks noChangeArrowheads="1"/>
          </p:cNvSpPr>
          <p:nvPr/>
        </p:nvSpPr>
        <p:spPr bwMode="auto">
          <a:xfrm>
            <a:off x="21050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4548" name="Oval 52"/>
          <p:cNvSpPr>
            <a:spLocks noChangeArrowheads="1"/>
          </p:cNvSpPr>
          <p:nvPr/>
        </p:nvSpPr>
        <p:spPr bwMode="auto">
          <a:xfrm>
            <a:off x="9620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49" name="Oval 53"/>
          <p:cNvSpPr>
            <a:spLocks noChangeArrowheads="1"/>
          </p:cNvSpPr>
          <p:nvPr/>
        </p:nvSpPr>
        <p:spPr bwMode="auto">
          <a:xfrm>
            <a:off x="16478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50" name="Oval 54"/>
          <p:cNvSpPr>
            <a:spLocks noChangeArrowheads="1"/>
          </p:cNvSpPr>
          <p:nvPr/>
        </p:nvSpPr>
        <p:spPr bwMode="auto">
          <a:xfrm>
            <a:off x="7334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4551" name="Oval 55"/>
          <p:cNvSpPr>
            <a:spLocks noChangeArrowheads="1"/>
          </p:cNvSpPr>
          <p:nvPr/>
        </p:nvSpPr>
        <p:spPr bwMode="auto">
          <a:xfrm>
            <a:off x="14192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4552" name="Oval 56"/>
          <p:cNvSpPr>
            <a:spLocks noChangeArrowheads="1"/>
          </p:cNvSpPr>
          <p:nvPr/>
        </p:nvSpPr>
        <p:spPr bwMode="auto">
          <a:xfrm>
            <a:off x="21050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4553" name="Oval 57"/>
          <p:cNvSpPr>
            <a:spLocks noChangeArrowheads="1"/>
          </p:cNvSpPr>
          <p:nvPr/>
        </p:nvSpPr>
        <p:spPr bwMode="auto">
          <a:xfrm>
            <a:off x="23336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4554" name="Oval 58"/>
          <p:cNvSpPr>
            <a:spLocks noChangeArrowheads="1"/>
          </p:cNvSpPr>
          <p:nvPr/>
        </p:nvSpPr>
        <p:spPr bwMode="auto">
          <a:xfrm>
            <a:off x="29432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4555" name="Oval 59"/>
          <p:cNvSpPr>
            <a:spLocks noChangeArrowheads="1"/>
          </p:cNvSpPr>
          <p:nvPr/>
        </p:nvSpPr>
        <p:spPr bwMode="auto">
          <a:xfrm>
            <a:off x="2943225" y="2298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4556" name="Oval 60"/>
          <p:cNvSpPr>
            <a:spLocks noChangeArrowheads="1"/>
          </p:cNvSpPr>
          <p:nvPr/>
        </p:nvSpPr>
        <p:spPr bwMode="auto">
          <a:xfrm>
            <a:off x="3019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57" name="Oval 61"/>
          <p:cNvSpPr>
            <a:spLocks noChangeArrowheads="1"/>
          </p:cNvSpPr>
          <p:nvPr/>
        </p:nvSpPr>
        <p:spPr bwMode="auto">
          <a:xfrm>
            <a:off x="809625" y="2828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58" name="Oval 62"/>
          <p:cNvSpPr>
            <a:spLocks noChangeArrowheads="1"/>
          </p:cNvSpPr>
          <p:nvPr/>
        </p:nvSpPr>
        <p:spPr bwMode="auto">
          <a:xfrm>
            <a:off x="15716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59" name="Oval 63"/>
          <p:cNvSpPr>
            <a:spLocks noChangeArrowheads="1"/>
          </p:cNvSpPr>
          <p:nvPr/>
        </p:nvSpPr>
        <p:spPr bwMode="auto">
          <a:xfrm>
            <a:off x="2257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60" name="Oval 64"/>
          <p:cNvSpPr>
            <a:spLocks noChangeArrowheads="1"/>
          </p:cNvSpPr>
          <p:nvPr/>
        </p:nvSpPr>
        <p:spPr bwMode="auto">
          <a:xfrm>
            <a:off x="12668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4561" name="Oval 65"/>
          <p:cNvSpPr>
            <a:spLocks noChangeArrowheads="1"/>
          </p:cNvSpPr>
          <p:nvPr/>
        </p:nvSpPr>
        <p:spPr bwMode="auto">
          <a:xfrm>
            <a:off x="1952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4562" name="Oval 66"/>
          <p:cNvSpPr>
            <a:spLocks noChangeArrowheads="1"/>
          </p:cNvSpPr>
          <p:nvPr/>
        </p:nvSpPr>
        <p:spPr bwMode="auto">
          <a:xfrm>
            <a:off x="16478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4563" name="Oval 67"/>
          <p:cNvSpPr>
            <a:spLocks noChangeArrowheads="1"/>
          </p:cNvSpPr>
          <p:nvPr/>
        </p:nvSpPr>
        <p:spPr bwMode="auto">
          <a:xfrm>
            <a:off x="2333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4564" name="Oval 68"/>
          <p:cNvSpPr>
            <a:spLocks noChangeArrowheads="1"/>
          </p:cNvSpPr>
          <p:nvPr/>
        </p:nvSpPr>
        <p:spPr bwMode="auto">
          <a:xfrm>
            <a:off x="2714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4565" name="Oval 69"/>
          <p:cNvSpPr>
            <a:spLocks noChangeArrowheads="1"/>
          </p:cNvSpPr>
          <p:nvPr/>
        </p:nvSpPr>
        <p:spPr bwMode="auto">
          <a:xfrm>
            <a:off x="3095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4566" name="Oval 70"/>
          <p:cNvSpPr>
            <a:spLocks noChangeArrowheads="1"/>
          </p:cNvSpPr>
          <p:nvPr/>
        </p:nvSpPr>
        <p:spPr bwMode="auto">
          <a:xfrm>
            <a:off x="2390775"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4567" name="Oval 71"/>
          <p:cNvSpPr>
            <a:spLocks noChangeArrowheads="1"/>
          </p:cNvSpPr>
          <p:nvPr/>
        </p:nvSpPr>
        <p:spPr bwMode="auto">
          <a:xfrm>
            <a:off x="1104900"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34568" name="Oval 72"/>
          <p:cNvSpPr>
            <a:spLocks noChangeArrowheads="1"/>
          </p:cNvSpPr>
          <p:nvPr/>
        </p:nvSpPr>
        <p:spPr bwMode="auto">
          <a:xfrm>
            <a:off x="17430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4569" name="Line 73"/>
          <p:cNvSpPr>
            <a:spLocks noChangeShapeType="1"/>
          </p:cNvSpPr>
          <p:nvPr/>
        </p:nvSpPr>
        <p:spPr bwMode="auto">
          <a:xfrm flipH="1">
            <a:off x="657225" y="676275"/>
            <a:ext cx="357188" cy="276225"/>
          </a:xfrm>
          <a:prstGeom prst="line">
            <a:avLst/>
          </a:prstGeom>
          <a:noFill/>
          <a:ln w="9525">
            <a:solidFill>
              <a:schemeClr val="tx1"/>
            </a:solidFill>
            <a:round/>
            <a:headEnd/>
            <a:tailEnd/>
          </a:ln>
          <a:effectLst/>
        </p:spPr>
        <p:txBody>
          <a:bodyPr/>
          <a:lstStyle/>
          <a:p>
            <a:endParaRPr lang="en-US"/>
          </a:p>
        </p:txBody>
      </p:sp>
      <p:sp>
        <p:nvSpPr>
          <p:cNvPr id="234570" name="Line 74"/>
          <p:cNvSpPr>
            <a:spLocks noChangeShapeType="1"/>
          </p:cNvSpPr>
          <p:nvPr/>
        </p:nvSpPr>
        <p:spPr bwMode="auto">
          <a:xfrm>
            <a:off x="1023938" y="676275"/>
            <a:ext cx="471487" cy="276225"/>
          </a:xfrm>
          <a:prstGeom prst="line">
            <a:avLst/>
          </a:prstGeom>
          <a:noFill/>
          <a:ln w="9525">
            <a:solidFill>
              <a:schemeClr val="tx1"/>
            </a:solidFill>
            <a:round/>
            <a:headEnd/>
            <a:tailEnd/>
          </a:ln>
          <a:effectLst/>
        </p:spPr>
        <p:txBody>
          <a:bodyPr/>
          <a:lstStyle/>
          <a:p>
            <a:endParaRPr lang="en-US"/>
          </a:p>
        </p:txBody>
      </p:sp>
      <p:sp>
        <p:nvSpPr>
          <p:cNvPr id="234571" name="Line 75"/>
          <p:cNvSpPr>
            <a:spLocks noChangeShapeType="1"/>
          </p:cNvSpPr>
          <p:nvPr/>
        </p:nvSpPr>
        <p:spPr bwMode="auto">
          <a:xfrm flipH="1">
            <a:off x="1038225" y="1128713"/>
            <a:ext cx="485775" cy="280987"/>
          </a:xfrm>
          <a:prstGeom prst="line">
            <a:avLst/>
          </a:prstGeom>
          <a:noFill/>
          <a:ln w="9525">
            <a:solidFill>
              <a:schemeClr val="tx1"/>
            </a:solidFill>
            <a:round/>
            <a:headEnd/>
            <a:tailEnd/>
          </a:ln>
          <a:effectLst/>
        </p:spPr>
        <p:txBody>
          <a:bodyPr/>
          <a:lstStyle/>
          <a:p>
            <a:endParaRPr lang="en-US"/>
          </a:p>
        </p:txBody>
      </p:sp>
      <p:sp>
        <p:nvSpPr>
          <p:cNvPr id="234572" name="Line 76"/>
          <p:cNvSpPr>
            <a:spLocks noChangeShapeType="1"/>
          </p:cNvSpPr>
          <p:nvPr/>
        </p:nvSpPr>
        <p:spPr bwMode="auto">
          <a:xfrm>
            <a:off x="1552575" y="1138238"/>
            <a:ext cx="95250" cy="271462"/>
          </a:xfrm>
          <a:prstGeom prst="line">
            <a:avLst/>
          </a:prstGeom>
          <a:noFill/>
          <a:ln w="9525">
            <a:solidFill>
              <a:schemeClr val="tx1"/>
            </a:solidFill>
            <a:round/>
            <a:headEnd/>
            <a:tailEnd/>
          </a:ln>
          <a:effectLst/>
        </p:spPr>
        <p:txBody>
          <a:bodyPr/>
          <a:lstStyle/>
          <a:p>
            <a:endParaRPr lang="en-US"/>
          </a:p>
        </p:txBody>
      </p:sp>
      <p:sp>
        <p:nvSpPr>
          <p:cNvPr id="234573" name="Line 77"/>
          <p:cNvSpPr>
            <a:spLocks noChangeShapeType="1"/>
          </p:cNvSpPr>
          <p:nvPr/>
        </p:nvSpPr>
        <p:spPr bwMode="auto">
          <a:xfrm>
            <a:off x="1571625" y="1123950"/>
            <a:ext cx="838200" cy="285750"/>
          </a:xfrm>
          <a:prstGeom prst="line">
            <a:avLst/>
          </a:prstGeom>
          <a:noFill/>
          <a:ln w="9525">
            <a:solidFill>
              <a:schemeClr val="tx1"/>
            </a:solidFill>
            <a:round/>
            <a:headEnd/>
            <a:tailEnd/>
          </a:ln>
          <a:effectLst/>
        </p:spPr>
        <p:txBody>
          <a:bodyPr/>
          <a:lstStyle/>
          <a:p>
            <a:endParaRPr lang="en-US"/>
          </a:p>
        </p:txBody>
      </p:sp>
      <p:sp>
        <p:nvSpPr>
          <p:cNvPr id="234574" name="Line 78"/>
          <p:cNvSpPr>
            <a:spLocks noChangeShapeType="1"/>
          </p:cNvSpPr>
          <p:nvPr/>
        </p:nvSpPr>
        <p:spPr bwMode="auto">
          <a:xfrm flipH="1">
            <a:off x="1190625" y="1585913"/>
            <a:ext cx="495300" cy="280987"/>
          </a:xfrm>
          <a:prstGeom prst="line">
            <a:avLst/>
          </a:prstGeom>
          <a:noFill/>
          <a:ln w="9525">
            <a:solidFill>
              <a:schemeClr val="tx1"/>
            </a:solidFill>
            <a:round/>
            <a:headEnd/>
            <a:tailEnd/>
          </a:ln>
          <a:effectLst/>
        </p:spPr>
        <p:txBody>
          <a:bodyPr/>
          <a:lstStyle/>
          <a:p>
            <a:endParaRPr lang="en-US"/>
          </a:p>
        </p:txBody>
      </p:sp>
      <p:sp>
        <p:nvSpPr>
          <p:cNvPr id="234575" name="Line 79"/>
          <p:cNvSpPr>
            <a:spLocks noChangeShapeType="1"/>
          </p:cNvSpPr>
          <p:nvPr/>
        </p:nvSpPr>
        <p:spPr bwMode="auto">
          <a:xfrm>
            <a:off x="1695450" y="1581150"/>
            <a:ext cx="219075" cy="276225"/>
          </a:xfrm>
          <a:prstGeom prst="line">
            <a:avLst/>
          </a:prstGeom>
          <a:noFill/>
          <a:ln w="9525">
            <a:solidFill>
              <a:schemeClr val="tx1"/>
            </a:solidFill>
            <a:round/>
            <a:headEnd/>
            <a:tailEnd/>
          </a:ln>
          <a:effectLst/>
        </p:spPr>
        <p:txBody>
          <a:bodyPr/>
          <a:lstStyle/>
          <a:p>
            <a:endParaRPr lang="en-US"/>
          </a:p>
        </p:txBody>
      </p:sp>
      <p:sp>
        <p:nvSpPr>
          <p:cNvPr id="234576" name="Line 80"/>
          <p:cNvSpPr>
            <a:spLocks noChangeShapeType="1"/>
          </p:cNvSpPr>
          <p:nvPr/>
        </p:nvSpPr>
        <p:spPr bwMode="auto">
          <a:xfrm>
            <a:off x="2376488" y="1595438"/>
            <a:ext cx="185737" cy="271462"/>
          </a:xfrm>
          <a:prstGeom prst="line">
            <a:avLst/>
          </a:prstGeom>
          <a:noFill/>
          <a:ln w="9525">
            <a:solidFill>
              <a:schemeClr val="tx1"/>
            </a:solidFill>
            <a:round/>
            <a:headEnd/>
            <a:tailEnd/>
          </a:ln>
          <a:effectLst/>
        </p:spPr>
        <p:txBody>
          <a:bodyPr/>
          <a:lstStyle/>
          <a:p>
            <a:endParaRPr lang="en-US"/>
          </a:p>
        </p:txBody>
      </p:sp>
      <p:sp>
        <p:nvSpPr>
          <p:cNvPr id="234577" name="Line 81"/>
          <p:cNvSpPr>
            <a:spLocks noChangeShapeType="1"/>
          </p:cNvSpPr>
          <p:nvPr/>
        </p:nvSpPr>
        <p:spPr bwMode="auto">
          <a:xfrm>
            <a:off x="2381250" y="1604963"/>
            <a:ext cx="790575" cy="261937"/>
          </a:xfrm>
          <a:prstGeom prst="line">
            <a:avLst/>
          </a:prstGeom>
          <a:noFill/>
          <a:ln w="9525">
            <a:solidFill>
              <a:schemeClr val="tx1"/>
            </a:solidFill>
            <a:round/>
            <a:headEnd/>
            <a:tailEnd/>
          </a:ln>
          <a:effectLst/>
        </p:spPr>
        <p:txBody>
          <a:bodyPr/>
          <a:lstStyle/>
          <a:p>
            <a:endParaRPr lang="en-US"/>
          </a:p>
        </p:txBody>
      </p:sp>
      <p:sp>
        <p:nvSpPr>
          <p:cNvPr id="234578" name="Line 82"/>
          <p:cNvSpPr>
            <a:spLocks noChangeShapeType="1"/>
          </p:cNvSpPr>
          <p:nvPr/>
        </p:nvSpPr>
        <p:spPr bwMode="auto">
          <a:xfrm>
            <a:off x="1114425" y="2019300"/>
            <a:ext cx="0" cy="0"/>
          </a:xfrm>
          <a:prstGeom prst="line">
            <a:avLst/>
          </a:prstGeom>
          <a:noFill/>
          <a:ln w="9525">
            <a:solidFill>
              <a:schemeClr val="tx1"/>
            </a:solidFill>
            <a:round/>
            <a:headEnd/>
            <a:tailEnd/>
          </a:ln>
          <a:effectLst/>
        </p:spPr>
        <p:txBody>
          <a:bodyPr/>
          <a:lstStyle/>
          <a:p>
            <a:endParaRPr lang="en-US"/>
          </a:p>
        </p:txBody>
      </p:sp>
      <p:sp>
        <p:nvSpPr>
          <p:cNvPr id="234579" name="Line 83"/>
          <p:cNvSpPr>
            <a:spLocks noChangeShapeType="1"/>
          </p:cNvSpPr>
          <p:nvPr/>
        </p:nvSpPr>
        <p:spPr bwMode="auto">
          <a:xfrm flipH="1">
            <a:off x="962025" y="2019300"/>
            <a:ext cx="228600" cy="304800"/>
          </a:xfrm>
          <a:prstGeom prst="line">
            <a:avLst/>
          </a:prstGeom>
          <a:noFill/>
          <a:ln w="9525">
            <a:solidFill>
              <a:schemeClr val="tx1"/>
            </a:solidFill>
            <a:round/>
            <a:headEnd/>
            <a:tailEnd/>
          </a:ln>
          <a:effectLst/>
        </p:spPr>
        <p:txBody>
          <a:bodyPr/>
          <a:lstStyle/>
          <a:p>
            <a:endParaRPr lang="en-US"/>
          </a:p>
        </p:txBody>
      </p:sp>
      <p:sp>
        <p:nvSpPr>
          <p:cNvPr id="234580" name="Line 84"/>
          <p:cNvSpPr>
            <a:spLocks noChangeShapeType="1"/>
          </p:cNvSpPr>
          <p:nvPr/>
        </p:nvSpPr>
        <p:spPr bwMode="auto">
          <a:xfrm flipH="1">
            <a:off x="1671638" y="2057400"/>
            <a:ext cx="247650" cy="266700"/>
          </a:xfrm>
          <a:prstGeom prst="line">
            <a:avLst/>
          </a:prstGeom>
          <a:noFill/>
          <a:ln w="9525">
            <a:solidFill>
              <a:schemeClr val="tx1"/>
            </a:solidFill>
            <a:round/>
            <a:headEnd/>
            <a:tailEnd/>
          </a:ln>
          <a:effectLst/>
        </p:spPr>
        <p:txBody>
          <a:bodyPr/>
          <a:lstStyle/>
          <a:p>
            <a:endParaRPr lang="en-US"/>
          </a:p>
        </p:txBody>
      </p:sp>
      <p:sp>
        <p:nvSpPr>
          <p:cNvPr id="234581" name="Line 85"/>
          <p:cNvSpPr>
            <a:spLocks noChangeShapeType="1"/>
          </p:cNvSpPr>
          <p:nvPr/>
        </p:nvSpPr>
        <p:spPr bwMode="auto">
          <a:xfrm>
            <a:off x="1928813" y="2052638"/>
            <a:ext cx="461962" cy="271462"/>
          </a:xfrm>
          <a:prstGeom prst="line">
            <a:avLst/>
          </a:prstGeom>
          <a:noFill/>
          <a:ln w="9525">
            <a:solidFill>
              <a:schemeClr val="tx1"/>
            </a:solidFill>
            <a:round/>
            <a:headEnd/>
            <a:tailEnd/>
          </a:ln>
          <a:effectLst/>
        </p:spPr>
        <p:txBody>
          <a:bodyPr/>
          <a:lstStyle/>
          <a:p>
            <a:endParaRPr lang="en-US"/>
          </a:p>
        </p:txBody>
      </p:sp>
      <p:sp>
        <p:nvSpPr>
          <p:cNvPr id="234582" name="Line 86"/>
          <p:cNvSpPr>
            <a:spLocks noChangeShapeType="1"/>
          </p:cNvSpPr>
          <p:nvPr/>
        </p:nvSpPr>
        <p:spPr bwMode="auto">
          <a:xfrm>
            <a:off x="3205163" y="2052638"/>
            <a:ext cx="0" cy="247650"/>
          </a:xfrm>
          <a:prstGeom prst="line">
            <a:avLst/>
          </a:prstGeom>
          <a:noFill/>
          <a:ln w="9525">
            <a:solidFill>
              <a:schemeClr val="tx1"/>
            </a:solidFill>
            <a:round/>
            <a:headEnd/>
            <a:tailEnd/>
          </a:ln>
          <a:effectLst/>
        </p:spPr>
        <p:txBody>
          <a:bodyPr/>
          <a:lstStyle/>
          <a:p>
            <a:endParaRPr lang="en-US"/>
          </a:p>
        </p:txBody>
      </p:sp>
      <p:sp>
        <p:nvSpPr>
          <p:cNvPr id="234583" name="Line 87"/>
          <p:cNvSpPr>
            <a:spLocks noChangeShapeType="1"/>
          </p:cNvSpPr>
          <p:nvPr/>
        </p:nvSpPr>
        <p:spPr bwMode="auto">
          <a:xfrm flipH="1">
            <a:off x="1057275" y="2509838"/>
            <a:ext cx="595313" cy="319087"/>
          </a:xfrm>
          <a:prstGeom prst="line">
            <a:avLst/>
          </a:prstGeom>
          <a:noFill/>
          <a:ln w="9525">
            <a:solidFill>
              <a:schemeClr val="tx1"/>
            </a:solidFill>
            <a:round/>
            <a:headEnd/>
            <a:tailEnd/>
          </a:ln>
          <a:effectLst/>
        </p:spPr>
        <p:txBody>
          <a:bodyPr/>
          <a:lstStyle/>
          <a:p>
            <a:endParaRPr lang="en-US"/>
          </a:p>
        </p:txBody>
      </p:sp>
      <p:sp>
        <p:nvSpPr>
          <p:cNvPr id="234584" name="Line 88"/>
          <p:cNvSpPr>
            <a:spLocks noChangeShapeType="1"/>
          </p:cNvSpPr>
          <p:nvPr/>
        </p:nvSpPr>
        <p:spPr bwMode="auto">
          <a:xfrm>
            <a:off x="1676400" y="2505075"/>
            <a:ext cx="176213" cy="333375"/>
          </a:xfrm>
          <a:prstGeom prst="line">
            <a:avLst/>
          </a:prstGeom>
          <a:noFill/>
          <a:ln w="9525">
            <a:solidFill>
              <a:schemeClr val="tx1"/>
            </a:solidFill>
            <a:round/>
            <a:headEnd/>
            <a:tailEnd/>
          </a:ln>
          <a:effectLst/>
        </p:spPr>
        <p:txBody>
          <a:bodyPr/>
          <a:lstStyle/>
          <a:p>
            <a:endParaRPr lang="en-US"/>
          </a:p>
        </p:txBody>
      </p:sp>
      <p:sp>
        <p:nvSpPr>
          <p:cNvPr id="234585" name="Line 89"/>
          <p:cNvSpPr>
            <a:spLocks noChangeShapeType="1"/>
          </p:cNvSpPr>
          <p:nvPr/>
        </p:nvSpPr>
        <p:spPr bwMode="auto">
          <a:xfrm>
            <a:off x="2366963" y="2505075"/>
            <a:ext cx="119062" cy="342900"/>
          </a:xfrm>
          <a:prstGeom prst="line">
            <a:avLst/>
          </a:prstGeom>
          <a:noFill/>
          <a:ln w="9525">
            <a:solidFill>
              <a:schemeClr val="tx1"/>
            </a:solidFill>
            <a:round/>
            <a:headEnd/>
            <a:tailEnd/>
          </a:ln>
          <a:effectLst/>
        </p:spPr>
        <p:txBody>
          <a:bodyPr/>
          <a:lstStyle/>
          <a:p>
            <a:endParaRPr lang="en-US"/>
          </a:p>
        </p:txBody>
      </p:sp>
      <p:sp>
        <p:nvSpPr>
          <p:cNvPr id="234586" name="Line 90"/>
          <p:cNvSpPr>
            <a:spLocks noChangeShapeType="1"/>
          </p:cNvSpPr>
          <p:nvPr/>
        </p:nvSpPr>
        <p:spPr bwMode="auto">
          <a:xfrm>
            <a:off x="2376488" y="2509838"/>
            <a:ext cx="895350" cy="323850"/>
          </a:xfrm>
          <a:prstGeom prst="line">
            <a:avLst/>
          </a:prstGeom>
          <a:noFill/>
          <a:ln w="9525">
            <a:solidFill>
              <a:schemeClr val="tx1"/>
            </a:solidFill>
            <a:round/>
            <a:headEnd/>
            <a:tailEnd/>
          </a:ln>
          <a:effectLst/>
        </p:spPr>
        <p:txBody>
          <a:bodyPr/>
          <a:lstStyle/>
          <a:p>
            <a:endParaRPr lang="en-US"/>
          </a:p>
        </p:txBody>
      </p:sp>
      <p:sp>
        <p:nvSpPr>
          <p:cNvPr id="234587" name="Line 91"/>
          <p:cNvSpPr>
            <a:spLocks noChangeShapeType="1"/>
          </p:cNvSpPr>
          <p:nvPr/>
        </p:nvSpPr>
        <p:spPr bwMode="auto">
          <a:xfrm flipH="1">
            <a:off x="1524000" y="3024188"/>
            <a:ext cx="290513" cy="361950"/>
          </a:xfrm>
          <a:prstGeom prst="line">
            <a:avLst/>
          </a:prstGeom>
          <a:noFill/>
          <a:ln w="9525">
            <a:solidFill>
              <a:schemeClr val="tx1"/>
            </a:solidFill>
            <a:round/>
            <a:headEnd/>
            <a:tailEnd/>
          </a:ln>
          <a:effectLst/>
        </p:spPr>
        <p:txBody>
          <a:bodyPr/>
          <a:lstStyle/>
          <a:p>
            <a:endParaRPr lang="en-US"/>
          </a:p>
        </p:txBody>
      </p:sp>
      <p:sp>
        <p:nvSpPr>
          <p:cNvPr id="234588" name="Line 92"/>
          <p:cNvSpPr>
            <a:spLocks noChangeShapeType="1"/>
          </p:cNvSpPr>
          <p:nvPr/>
        </p:nvSpPr>
        <p:spPr bwMode="auto">
          <a:xfrm>
            <a:off x="1843088" y="3024188"/>
            <a:ext cx="328612" cy="366712"/>
          </a:xfrm>
          <a:prstGeom prst="line">
            <a:avLst/>
          </a:prstGeom>
          <a:noFill/>
          <a:ln w="9525">
            <a:solidFill>
              <a:schemeClr val="tx1"/>
            </a:solidFill>
            <a:round/>
            <a:headEnd/>
            <a:tailEnd/>
          </a:ln>
          <a:effectLst/>
        </p:spPr>
        <p:txBody>
          <a:bodyPr/>
          <a:lstStyle/>
          <a:p>
            <a:endParaRPr lang="en-US"/>
          </a:p>
        </p:txBody>
      </p:sp>
      <p:sp>
        <p:nvSpPr>
          <p:cNvPr id="234589" name="Line 93"/>
          <p:cNvSpPr>
            <a:spLocks noChangeShapeType="1"/>
          </p:cNvSpPr>
          <p:nvPr/>
        </p:nvSpPr>
        <p:spPr bwMode="auto">
          <a:xfrm flipH="1">
            <a:off x="1919288" y="3581400"/>
            <a:ext cx="300037" cy="266700"/>
          </a:xfrm>
          <a:prstGeom prst="line">
            <a:avLst/>
          </a:prstGeom>
          <a:noFill/>
          <a:ln w="9525">
            <a:solidFill>
              <a:schemeClr val="tx1"/>
            </a:solidFill>
            <a:round/>
            <a:headEnd/>
            <a:tailEnd/>
          </a:ln>
          <a:effectLst/>
        </p:spPr>
        <p:txBody>
          <a:bodyPr/>
          <a:lstStyle/>
          <a:p>
            <a:endParaRPr lang="en-US"/>
          </a:p>
        </p:txBody>
      </p:sp>
      <p:sp>
        <p:nvSpPr>
          <p:cNvPr id="234590" name="Line 94"/>
          <p:cNvSpPr>
            <a:spLocks noChangeShapeType="1"/>
          </p:cNvSpPr>
          <p:nvPr/>
        </p:nvSpPr>
        <p:spPr bwMode="auto">
          <a:xfrm>
            <a:off x="2214563" y="3576638"/>
            <a:ext cx="390525" cy="276225"/>
          </a:xfrm>
          <a:prstGeom prst="line">
            <a:avLst/>
          </a:prstGeom>
          <a:noFill/>
          <a:ln w="9525">
            <a:solidFill>
              <a:schemeClr val="tx1"/>
            </a:solidFill>
            <a:round/>
            <a:headEnd/>
            <a:tailEnd/>
          </a:ln>
          <a:effectLst/>
        </p:spPr>
        <p:txBody>
          <a:bodyPr/>
          <a:lstStyle/>
          <a:p>
            <a:endParaRPr lang="en-US"/>
          </a:p>
        </p:txBody>
      </p:sp>
      <p:sp>
        <p:nvSpPr>
          <p:cNvPr id="234591" name="Line 95"/>
          <p:cNvSpPr>
            <a:spLocks noChangeShapeType="1"/>
          </p:cNvSpPr>
          <p:nvPr/>
        </p:nvSpPr>
        <p:spPr bwMode="auto">
          <a:xfrm>
            <a:off x="2547938" y="3019425"/>
            <a:ext cx="376237" cy="366713"/>
          </a:xfrm>
          <a:prstGeom prst="line">
            <a:avLst/>
          </a:prstGeom>
          <a:noFill/>
          <a:ln w="9525">
            <a:solidFill>
              <a:schemeClr val="tx1"/>
            </a:solidFill>
            <a:round/>
            <a:headEnd/>
            <a:tailEnd/>
          </a:ln>
          <a:effectLst/>
        </p:spPr>
        <p:txBody>
          <a:bodyPr/>
          <a:lstStyle/>
          <a:p>
            <a:endParaRPr lang="en-US"/>
          </a:p>
        </p:txBody>
      </p:sp>
      <p:sp>
        <p:nvSpPr>
          <p:cNvPr id="234592" name="Line 96"/>
          <p:cNvSpPr>
            <a:spLocks noChangeShapeType="1"/>
          </p:cNvSpPr>
          <p:nvPr/>
        </p:nvSpPr>
        <p:spPr bwMode="auto">
          <a:xfrm>
            <a:off x="3024188" y="3581400"/>
            <a:ext cx="290512" cy="280988"/>
          </a:xfrm>
          <a:prstGeom prst="line">
            <a:avLst/>
          </a:prstGeom>
          <a:noFill/>
          <a:ln w="9525">
            <a:solidFill>
              <a:schemeClr val="tx1"/>
            </a:solidFill>
            <a:round/>
            <a:headEnd/>
            <a:tailEnd/>
          </a:ln>
          <a:effectLst/>
        </p:spPr>
        <p:txBody>
          <a:bodyPr/>
          <a:lstStyle/>
          <a:p>
            <a:endParaRPr lang="en-US"/>
          </a:p>
        </p:txBody>
      </p:sp>
      <p:sp>
        <p:nvSpPr>
          <p:cNvPr id="234593" name="Line 97"/>
          <p:cNvSpPr>
            <a:spLocks noChangeShapeType="1"/>
          </p:cNvSpPr>
          <p:nvPr/>
        </p:nvSpPr>
        <p:spPr bwMode="auto">
          <a:xfrm flipH="1">
            <a:off x="1381125" y="4029075"/>
            <a:ext cx="495300" cy="285750"/>
          </a:xfrm>
          <a:prstGeom prst="line">
            <a:avLst/>
          </a:prstGeom>
          <a:noFill/>
          <a:ln w="9525">
            <a:solidFill>
              <a:schemeClr val="tx1"/>
            </a:solidFill>
            <a:round/>
            <a:headEnd/>
            <a:tailEnd/>
          </a:ln>
          <a:effectLst/>
        </p:spPr>
        <p:txBody>
          <a:bodyPr/>
          <a:lstStyle/>
          <a:p>
            <a:endParaRPr lang="en-US"/>
          </a:p>
        </p:txBody>
      </p:sp>
      <p:sp>
        <p:nvSpPr>
          <p:cNvPr id="234594" name="Line 98"/>
          <p:cNvSpPr>
            <a:spLocks noChangeShapeType="1"/>
          </p:cNvSpPr>
          <p:nvPr/>
        </p:nvSpPr>
        <p:spPr bwMode="auto">
          <a:xfrm>
            <a:off x="1876425" y="4038600"/>
            <a:ext cx="180975" cy="276225"/>
          </a:xfrm>
          <a:prstGeom prst="line">
            <a:avLst/>
          </a:prstGeom>
          <a:noFill/>
          <a:ln w="9525">
            <a:solidFill>
              <a:schemeClr val="tx1"/>
            </a:solidFill>
            <a:round/>
            <a:headEnd/>
            <a:tailEnd/>
          </a:ln>
          <a:effectLst/>
        </p:spPr>
        <p:txBody>
          <a:bodyPr/>
          <a:lstStyle/>
          <a:p>
            <a:endParaRPr lang="en-US"/>
          </a:p>
        </p:txBody>
      </p:sp>
      <p:sp>
        <p:nvSpPr>
          <p:cNvPr id="234595" name="Line 99"/>
          <p:cNvSpPr>
            <a:spLocks noChangeShapeType="1"/>
          </p:cNvSpPr>
          <p:nvPr/>
        </p:nvSpPr>
        <p:spPr bwMode="auto">
          <a:xfrm>
            <a:off x="2638425" y="4033838"/>
            <a:ext cx="9525" cy="266700"/>
          </a:xfrm>
          <a:prstGeom prst="line">
            <a:avLst/>
          </a:prstGeom>
          <a:noFill/>
          <a:ln w="9525">
            <a:solidFill>
              <a:schemeClr val="tx1"/>
            </a:solidFill>
            <a:round/>
            <a:headEnd/>
            <a:tailEnd/>
          </a:ln>
          <a:effectLst/>
        </p:spPr>
        <p:txBody>
          <a:bodyPr/>
          <a:lstStyle/>
          <a:p>
            <a:endParaRPr lang="en-US"/>
          </a:p>
        </p:txBody>
      </p:sp>
      <p:sp>
        <p:nvSpPr>
          <p:cNvPr id="234596" name="Oval 100"/>
          <p:cNvSpPr>
            <a:spLocks noChangeArrowheads="1"/>
          </p:cNvSpPr>
          <p:nvPr/>
        </p:nvSpPr>
        <p:spPr bwMode="auto">
          <a:xfrm>
            <a:off x="31146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34597" name="Line 101"/>
          <p:cNvSpPr>
            <a:spLocks noChangeShapeType="1"/>
          </p:cNvSpPr>
          <p:nvPr/>
        </p:nvSpPr>
        <p:spPr bwMode="auto">
          <a:xfrm>
            <a:off x="3362325" y="4043363"/>
            <a:ext cx="9525" cy="266700"/>
          </a:xfrm>
          <a:prstGeom prst="line">
            <a:avLst/>
          </a:prstGeom>
          <a:noFill/>
          <a:ln w="9525">
            <a:solidFill>
              <a:schemeClr val="tx1"/>
            </a:solidFill>
            <a:round/>
            <a:headEnd/>
            <a:tailEnd/>
          </a:ln>
          <a:effectLst/>
        </p:spPr>
        <p:txBody>
          <a:bodyPr/>
          <a:lstStyle/>
          <a:p>
            <a:endParaRPr lang="en-US"/>
          </a:p>
        </p:txBody>
      </p:sp>
      <p:pic>
        <p:nvPicPr>
          <p:cNvPr id="234598" name="Picture 102" descr="olives"/>
          <p:cNvPicPr>
            <a:picLocks noChangeAspect="1" noChangeArrowheads="1"/>
          </p:cNvPicPr>
          <p:nvPr/>
        </p:nvPicPr>
        <p:blipFill>
          <a:blip r:embed="rId4"/>
          <a:srcRect/>
          <a:stretch>
            <a:fillRect/>
          </a:stretch>
        </p:blipFill>
        <p:spPr bwMode="auto">
          <a:xfrm>
            <a:off x="4929188" y="1443038"/>
            <a:ext cx="1527175" cy="1268412"/>
          </a:xfrm>
          <a:prstGeom prst="rect">
            <a:avLst/>
          </a:prstGeom>
          <a:noFill/>
        </p:spPr>
      </p:pic>
      <p:pic>
        <p:nvPicPr>
          <p:cNvPr id="234599" name="Picture 103" descr="samplePage3name"/>
          <p:cNvPicPr>
            <a:picLocks noChangeAspect="1" noChangeArrowheads="1"/>
          </p:cNvPicPr>
          <p:nvPr/>
        </p:nvPicPr>
        <p:blipFill>
          <a:blip r:embed="rId5"/>
          <a:srcRect/>
          <a:stretch>
            <a:fillRect/>
          </a:stretch>
        </p:blipFill>
        <p:spPr bwMode="auto">
          <a:xfrm>
            <a:off x="6434138" y="1371600"/>
            <a:ext cx="1076325" cy="219075"/>
          </a:xfrm>
          <a:prstGeom prst="rect">
            <a:avLst/>
          </a:prstGeom>
          <a:noFill/>
        </p:spPr>
      </p:pic>
      <p:grpSp>
        <p:nvGrpSpPr>
          <p:cNvPr id="5" name="Group 104"/>
          <p:cNvGrpSpPr>
            <a:grpSpLocks/>
          </p:cNvGrpSpPr>
          <p:nvPr/>
        </p:nvGrpSpPr>
        <p:grpSpPr bwMode="auto">
          <a:xfrm>
            <a:off x="4819650" y="3600450"/>
            <a:ext cx="4124325" cy="3028950"/>
            <a:chOff x="3036" y="2268"/>
            <a:chExt cx="2598" cy="1908"/>
          </a:xfrm>
        </p:grpSpPr>
        <p:grpSp>
          <p:nvGrpSpPr>
            <p:cNvPr id="6" name="Group 105"/>
            <p:cNvGrpSpPr>
              <a:grpSpLocks/>
            </p:cNvGrpSpPr>
            <p:nvPr/>
          </p:nvGrpSpPr>
          <p:grpSpPr bwMode="auto">
            <a:xfrm>
              <a:off x="3036" y="2268"/>
              <a:ext cx="2598" cy="1908"/>
              <a:chOff x="3036" y="2268"/>
              <a:chExt cx="2598" cy="1908"/>
            </a:xfrm>
          </p:grpSpPr>
          <p:sp>
            <p:nvSpPr>
              <p:cNvPr id="234602" name="Text Box 106"/>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4603" name="Rectangle 107"/>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4604" name="Picture 108" descr="name"/>
            <p:cNvPicPr>
              <a:picLocks noChangeAspect="1" noChangeArrowheads="1"/>
            </p:cNvPicPr>
            <p:nvPr/>
          </p:nvPicPr>
          <p:blipFill>
            <a:blip r:embed="rId6"/>
            <a:srcRect/>
            <a:stretch>
              <a:fillRect/>
            </a:stretch>
          </p:blipFill>
          <p:spPr bwMode="auto">
            <a:xfrm>
              <a:off x="3189" y="2718"/>
              <a:ext cx="660" cy="150"/>
            </a:xfrm>
            <a:prstGeom prst="rect">
              <a:avLst/>
            </a:prstGeom>
            <a:solidFill>
              <a:schemeClr val="folHlink"/>
            </a:solidFill>
          </p:spPr>
        </p:pic>
        <p:pic>
          <p:nvPicPr>
            <p:cNvPr id="234605" name="Picture 109" descr="teapotClean"/>
            <p:cNvPicPr>
              <a:picLocks noChangeAspect="1" noChangeArrowheads="1"/>
            </p:cNvPicPr>
            <p:nvPr/>
          </p:nvPicPr>
          <p:blipFill>
            <a:blip r:embed="rId7" cstate="print"/>
            <a:srcRect/>
            <a:stretch>
              <a:fillRect/>
            </a:stretch>
          </p:blipFill>
          <p:spPr bwMode="auto">
            <a:xfrm>
              <a:off x="3891" y="2718"/>
              <a:ext cx="662" cy="582"/>
            </a:xfrm>
            <a:prstGeom prst="rect">
              <a:avLst/>
            </a:prstGeom>
            <a:solidFill>
              <a:schemeClr val="folHlink"/>
            </a:solidFill>
          </p:spPr>
        </p:pic>
        <p:pic>
          <p:nvPicPr>
            <p:cNvPr id="234606" name="Picture 110" descr="details"/>
            <p:cNvPicPr>
              <a:picLocks noChangeAspect="1" noChangeArrowheads="1"/>
            </p:cNvPicPr>
            <p:nvPr/>
          </p:nvPicPr>
          <p:blipFill>
            <a:blip r:embed="rId8"/>
            <a:srcRect/>
            <a:stretch>
              <a:fillRect/>
            </a:stretch>
          </p:blipFill>
          <p:spPr bwMode="auto">
            <a:xfrm>
              <a:off x="4608" y="2718"/>
              <a:ext cx="894" cy="206"/>
            </a:xfrm>
            <a:prstGeom prst="rect">
              <a:avLst/>
            </a:prstGeom>
            <a:solidFill>
              <a:schemeClr val="folHlink"/>
            </a:solidFill>
          </p:spPr>
        </p:pic>
        <p:sp>
          <p:nvSpPr>
            <p:cNvPr id="234607" name="Line 111"/>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4608" name="Text Box 112"/>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4609" name="Text Box 113"/>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4610" name="Text Box 114"/>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06413" y="503238"/>
            <a:ext cx="8637587" cy="519112"/>
          </a:xfrm>
        </p:spPr>
        <p:txBody>
          <a:bodyPr/>
          <a:lstStyle/>
          <a:p>
            <a:r>
              <a:rPr lang="en-US" sz="2800" dirty="0"/>
              <a:t>Introduction: Information Overload</a:t>
            </a:r>
          </a:p>
        </p:txBody>
      </p:sp>
      <p:sp>
        <p:nvSpPr>
          <p:cNvPr id="52227" name="Rectangle 3"/>
          <p:cNvSpPr>
            <a:spLocks noGrp="1" noChangeArrowheads="1"/>
          </p:cNvSpPr>
          <p:nvPr>
            <p:ph type="body" idx="1"/>
          </p:nvPr>
        </p:nvSpPr>
        <p:spPr>
          <a:xfrm>
            <a:off x="466725" y="1371600"/>
            <a:ext cx="8677275" cy="4876800"/>
          </a:xfrm>
        </p:spPr>
        <p:txBody>
          <a:bodyPr/>
          <a:lstStyle/>
          <a:p>
            <a:pPr>
              <a:lnSpc>
                <a:spcPct val="80000"/>
              </a:lnSpc>
            </a:pPr>
            <a:r>
              <a:rPr lang="en-US" sz="2400" dirty="0"/>
              <a:t>Digital storage and communications makes an unprecedented amount of material available to people today.</a:t>
            </a:r>
          </a:p>
          <a:p>
            <a:pPr lvl="1">
              <a:lnSpc>
                <a:spcPct val="80000"/>
              </a:lnSpc>
            </a:pPr>
            <a:r>
              <a:rPr lang="en-US" sz="2000" dirty="0"/>
              <a:t>Email, photos, music, web pages, documents, presentations</a:t>
            </a:r>
          </a:p>
          <a:p>
            <a:pPr>
              <a:lnSpc>
                <a:spcPct val="80000"/>
              </a:lnSpc>
            </a:pPr>
            <a:r>
              <a:rPr lang="en-US" sz="2400" dirty="0"/>
              <a:t>2 Billion videos watched per day on YouTube (2010)</a:t>
            </a:r>
          </a:p>
          <a:p>
            <a:pPr>
              <a:lnSpc>
                <a:spcPct val="80000"/>
              </a:lnSpc>
            </a:pPr>
            <a:r>
              <a:rPr lang="en-US" sz="2400" dirty="0"/>
              <a:t>36 Billion photos uploaded to </a:t>
            </a:r>
            <a:r>
              <a:rPr lang="en-US" sz="2400" dirty="0" err="1"/>
              <a:t>FaceBook</a:t>
            </a:r>
            <a:r>
              <a:rPr lang="en-US" sz="2400" dirty="0"/>
              <a:t> Annually (2010)</a:t>
            </a:r>
          </a:p>
          <a:p>
            <a:pPr>
              <a:lnSpc>
                <a:spcPct val="80000"/>
              </a:lnSpc>
            </a:pPr>
            <a:r>
              <a:rPr lang="en-US" sz="2400" dirty="0"/>
              <a:t>107 Terabytes of emails sent annually</a:t>
            </a:r>
          </a:p>
          <a:p>
            <a:pPr>
              <a:lnSpc>
                <a:spcPct val="80000"/>
              </a:lnSpc>
            </a:pPr>
            <a:r>
              <a:rPr lang="en-US" sz="2400" dirty="0"/>
              <a:t>Digital Images, Web pages increasing exponentially</a:t>
            </a:r>
          </a:p>
          <a:p>
            <a:pPr>
              <a:lnSpc>
                <a:spcPct val="80000"/>
              </a:lnSpc>
              <a:buFont typeface="Wingdings" pitchFamily="2" charset="2"/>
              <a:buNone/>
            </a:pPr>
            <a:endParaRPr lang="en-US" sz="2400" dirty="0"/>
          </a:p>
        </p:txBody>
      </p:sp>
      <p:cxnSp>
        <p:nvCxnSpPr>
          <p:cNvPr id="3" name="Straight Connector 2"/>
          <p:cNvCxnSpPr/>
          <p:nvPr/>
        </p:nvCxnSpPr>
        <p:spPr bwMode="auto">
          <a:xfrm>
            <a:off x="4495800" y="609600"/>
            <a:ext cx="1600200" cy="304800"/>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4" name="TextBox 3"/>
          <p:cNvSpPr txBox="1"/>
          <p:nvPr/>
        </p:nvSpPr>
        <p:spPr>
          <a:xfrm>
            <a:off x="6324600" y="367725"/>
            <a:ext cx="2302233" cy="584775"/>
          </a:xfrm>
          <a:prstGeom prst="rect">
            <a:avLst/>
          </a:prstGeom>
          <a:noFill/>
        </p:spPr>
        <p:txBody>
          <a:bodyPr wrap="none" rtlCol="0">
            <a:spAutoFit/>
          </a:bodyPr>
          <a:lstStyle/>
          <a:p>
            <a:r>
              <a:rPr lang="en-US" sz="3200" dirty="0">
                <a:solidFill>
                  <a:schemeClr val="tx2"/>
                </a:solidFill>
              </a:rPr>
              <a:t>Opportunity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19650" y="3600450"/>
            <a:ext cx="4124325" cy="3028950"/>
            <a:chOff x="3036" y="2268"/>
            <a:chExt cx="2598" cy="1908"/>
          </a:xfrm>
        </p:grpSpPr>
        <p:grpSp>
          <p:nvGrpSpPr>
            <p:cNvPr id="3" name="Group 3"/>
            <p:cNvGrpSpPr>
              <a:grpSpLocks/>
            </p:cNvGrpSpPr>
            <p:nvPr/>
          </p:nvGrpSpPr>
          <p:grpSpPr bwMode="auto">
            <a:xfrm>
              <a:off x="3036" y="2268"/>
              <a:ext cx="2598" cy="1908"/>
              <a:chOff x="3036" y="2268"/>
              <a:chExt cx="2598" cy="1908"/>
            </a:xfrm>
          </p:grpSpPr>
          <p:sp>
            <p:nvSpPr>
              <p:cNvPr id="236548" name="Text Box 4"/>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6549" name="Rectangle 5"/>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6550" name="Picture 6" descr="name"/>
            <p:cNvPicPr>
              <a:picLocks noChangeAspect="1" noChangeArrowheads="1"/>
            </p:cNvPicPr>
            <p:nvPr/>
          </p:nvPicPr>
          <p:blipFill>
            <a:blip r:embed="rId3"/>
            <a:srcRect/>
            <a:stretch>
              <a:fillRect/>
            </a:stretch>
          </p:blipFill>
          <p:spPr bwMode="auto">
            <a:xfrm>
              <a:off x="3189" y="2718"/>
              <a:ext cx="660" cy="150"/>
            </a:xfrm>
            <a:prstGeom prst="rect">
              <a:avLst/>
            </a:prstGeom>
            <a:solidFill>
              <a:schemeClr val="folHlink"/>
            </a:solidFill>
          </p:spPr>
        </p:pic>
        <p:pic>
          <p:nvPicPr>
            <p:cNvPr id="236551" name="Picture 7" descr="teapotClean"/>
            <p:cNvPicPr>
              <a:picLocks noChangeAspect="1" noChangeArrowheads="1"/>
            </p:cNvPicPr>
            <p:nvPr/>
          </p:nvPicPr>
          <p:blipFill>
            <a:blip r:embed="rId4" cstate="print"/>
            <a:srcRect/>
            <a:stretch>
              <a:fillRect/>
            </a:stretch>
          </p:blipFill>
          <p:spPr bwMode="auto">
            <a:xfrm>
              <a:off x="3891" y="2718"/>
              <a:ext cx="662" cy="582"/>
            </a:xfrm>
            <a:prstGeom prst="rect">
              <a:avLst/>
            </a:prstGeom>
            <a:solidFill>
              <a:schemeClr val="folHlink"/>
            </a:solidFill>
          </p:spPr>
        </p:pic>
        <p:pic>
          <p:nvPicPr>
            <p:cNvPr id="236552" name="Picture 8" descr="details"/>
            <p:cNvPicPr>
              <a:picLocks noChangeAspect="1" noChangeArrowheads="1"/>
            </p:cNvPicPr>
            <p:nvPr/>
          </p:nvPicPr>
          <p:blipFill>
            <a:blip r:embed="rId5"/>
            <a:srcRect/>
            <a:stretch>
              <a:fillRect/>
            </a:stretch>
          </p:blipFill>
          <p:spPr bwMode="auto">
            <a:xfrm>
              <a:off x="4608" y="2718"/>
              <a:ext cx="894" cy="206"/>
            </a:xfrm>
            <a:prstGeom prst="rect">
              <a:avLst/>
            </a:prstGeom>
            <a:solidFill>
              <a:schemeClr val="folHlink"/>
            </a:solidFill>
          </p:spPr>
        </p:pic>
        <p:sp>
          <p:nvSpPr>
            <p:cNvPr id="236553" name="Line 9"/>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6554" name="Text Box 10"/>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6555" name="Text Box 11"/>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6556" name="Text Box 12"/>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sp>
        <p:nvSpPr>
          <p:cNvPr id="236557" name="Rectangle 13"/>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sp>
        <p:nvSpPr>
          <p:cNvPr id="236558" name="Text Box 14"/>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4" name="Group 15"/>
          <p:cNvGrpSpPr>
            <a:grpSpLocks/>
          </p:cNvGrpSpPr>
          <p:nvPr/>
        </p:nvGrpSpPr>
        <p:grpSpPr bwMode="auto">
          <a:xfrm>
            <a:off x="1543050" y="5410200"/>
            <a:ext cx="519113" cy="1101725"/>
            <a:chOff x="1404" y="342"/>
            <a:chExt cx="912" cy="1936"/>
          </a:xfrm>
        </p:grpSpPr>
        <p:sp>
          <p:nvSpPr>
            <p:cNvPr id="236560" name="Oval 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6561" name="Oval 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6562" name="Oval 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6563" name="Oval 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6564" name="Oval 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6565" name="Oval 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6566" name="Oval 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6567" name="Line 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6568" name="Line 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6569" name="Line 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6570" name="Line 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6571" name="Line 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6572" name="Line 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5" name="Group 29"/>
          <p:cNvGrpSpPr>
            <a:grpSpLocks/>
          </p:cNvGrpSpPr>
          <p:nvPr/>
        </p:nvGrpSpPr>
        <p:grpSpPr bwMode="auto">
          <a:xfrm>
            <a:off x="2476500" y="5381625"/>
            <a:ext cx="1238250" cy="1195388"/>
            <a:chOff x="102" y="846"/>
            <a:chExt cx="2304" cy="2224"/>
          </a:xfrm>
        </p:grpSpPr>
        <p:sp>
          <p:nvSpPr>
            <p:cNvPr id="236574" name="Oval 30"/>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6575" name="Oval 31"/>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6576" name="Oval 32"/>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6577" name="Oval 33"/>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6578" name="Oval 34"/>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6579" name="Oval 35"/>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6580" name="Oval 36"/>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6581" name="Oval 37"/>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6582" name="Line 38"/>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6583" name="Line 39"/>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6584" name="Line 40"/>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6585" name="Line 41"/>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6586" name="Line 42"/>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6587" name="Line 43"/>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6588" name="Line 44"/>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pic>
        <p:nvPicPr>
          <p:cNvPr id="236589" name="Picture 45" descr="samplePage3"/>
          <p:cNvPicPr>
            <a:picLocks noChangeAspect="1" noChangeArrowheads="1"/>
          </p:cNvPicPr>
          <p:nvPr/>
        </p:nvPicPr>
        <p:blipFill>
          <a:blip r:embed="rId6"/>
          <a:srcRect/>
          <a:stretch>
            <a:fillRect/>
          </a:stretch>
        </p:blipFill>
        <p:spPr bwMode="auto">
          <a:xfrm>
            <a:off x="4916488" y="238125"/>
            <a:ext cx="4070350" cy="3308350"/>
          </a:xfrm>
          <a:prstGeom prst="rect">
            <a:avLst/>
          </a:prstGeom>
          <a:noFill/>
        </p:spPr>
      </p:pic>
      <p:sp>
        <p:nvSpPr>
          <p:cNvPr id="236590" name="Oval 46"/>
          <p:cNvSpPr>
            <a:spLocks noChangeArrowheads="1"/>
          </p:cNvSpPr>
          <p:nvPr/>
        </p:nvSpPr>
        <p:spPr bwMode="auto">
          <a:xfrm>
            <a:off x="733425" y="49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36591" name="Oval 47"/>
          <p:cNvSpPr>
            <a:spLocks noChangeArrowheads="1"/>
          </p:cNvSpPr>
          <p:nvPr/>
        </p:nvSpPr>
        <p:spPr bwMode="auto">
          <a:xfrm>
            <a:off x="4286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36592" name="Oval 48"/>
          <p:cNvSpPr>
            <a:spLocks noChangeArrowheads="1"/>
          </p:cNvSpPr>
          <p:nvPr/>
        </p:nvSpPr>
        <p:spPr bwMode="auto">
          <a:xfrm>
            <a:off x="12668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36593" name="Oval 49"/>
          <p:cNvSpPr>
            <a:spLocks noChangeArrowheads="1"/>
          </p:cNvSpPr>
          <p:nvPr/>
        </p:nvSpPr>
        <p:spPr bwMode="auto">
          <a:xfrm>
            <a:off x="7334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36594" name="Oval 50"/>
          <p:cNvSpPr>
            <a:spLocks noChangeArrowheads="1"/>
          </p:cNvSpPr>
          <p:nvPr/>
        </p:nvSpPr>
        <p:spPr bwMode="auto">
          <a:xfrm>
            <a:off x="14192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6595" name="Oval 51"/>
          <p:cNvSpPr>
            <a:spLocks noChangeArrowheads="1"/>
          </p:cNvSpPr>
          <p:nvPr/>
        </p:nvSpPr>
        <p:spPr bwMode="auto">
          <a:xfrm>
            <a:off x="21050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6596" name="Oval 52"/>
          <p:cNvSpPr>
            <a:spLocks noChangeArrowheads="1"/>
          </p:cNvSpPr>
          <p:nvPr/>
        </p:nvSpPr>
        <p:spPr bwMode="auto">
          <a:xfrm>
            <a:off x="9620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597" name="Oval 53"/>
          <p:cNvSpPr>
            <a:spLocks noChangeArrowheads="1"/>
          </p:cNvSpPr>
          <p:nvPr/>
        </p:nvSpPr>
        <p:spPr bwMode="auto">
          <a:xfrm>
            <a:off x="16478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598" name="Oval 54"/>
          <p:cNvSpPr>
            <a:spLocks noChangeArrowheads="1"/>
          </p:cNvSpPr>
          <p:nvPr/>
        </p:nvSpPr>
        <p:spPr bwMode="auto">
          <a:xfrm>
            <a:off x="7334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6599" name="Oval 55"/>
          <p:cNvSpPr>
            <a:spLocks noChangeArrowheads="1"/>
          </p:cNvSpPr>
          <p:nvPr/>
        </p:nvSpPr>
        <p:spPr bwMode="auto">
          <a:xfrm>
            <a:off x="14192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6600" name="Oval 56"/>
          <p:cNvSpPr>
            <a:spLocks noChangeArrowheads="1"/>
          </p:cNvSpPr>
          <p:nvPr/>
        </p:nvSpPr>
        <p:spPr bwMode="auto">
          <a:xfrm>
            <a:off x="21050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6601" name="Oval 57"/>
          <p:cNvSpPr>
            <a:spLocks noChangeArrowheads="1"/>
          </p:cNvSpPr>
          <p:nvPr/>
        </p:nvSpPr>
        <p:spPr bwMode="auto">
          <a:xfrm>
            <a:off x="23336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6602" name="Oval 58"/>
          <p:cNvSpPr>
            <a:spLocks noChangeArrowheads="1"/>
          </p:cNvSpPr>
          <p:nvPr/>
        </p:nvSpPr>
        <p:spPr bwMode="auto">
          <a:xfrm>
            <a:off x="29432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6603" name="Oval 59"/>
          <p:cNvSpPr>
            <a:spLocks noChangeArrowheads="1"/>
          </p:cNvSpPr>
          <p:nvPr/>
        </p:nvSpPr>
        <p:spPr bwMode="auto">
          <a:xfrm>
            <a:off x="2943225" y="2298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6604" name="Oval 60"/>
          <p:cNvSpPr>
            <a:spLocks noChangeArrowheads="1"/>
          </p:cNvSpPr>
          <p:nvPr/>
        </p:nvSpPr>
        <p:spPr bwMode="auto">
          <a:xfrm>
            <a:off x="3019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605" name="Oval 61"/>
          <p:cNvSpPr>
            <a:spLocks noChangeArrowheads="1"/>
          </p:cNvSpPr>
          <p:nvPr/>
        </p:nvSpPr>
        <p:spPr bwMode="auto">
          <a:xfrm>
            <a:off x="809625" y="2828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606" name="Oval 62"/>
          <p:cNvSpPr>
            <a:spLocks noChangeArrowheads="1"/>
          </p:cNvSpPr>
          <p:nvPr/>
        </p:nvSpPr>
        <p:spPr bwMode="auto">
          <a:xfrm>
            <a:off x="15716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607" name="Oval 63"/>
          <p:cNvSpPr>
            <a:spLocks noChangeArrowheads="1"/>
          </p:cNvSpPr>
          <p:nvPr/>
        </p:nvSpPr>
        <p:spPr bwMode="auto">
          <a:xfrm>
            <a:off x="2257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608" name="Oval 64"/>
          <p:cNvSpPr>
            <a:spLocks noChangeArrowheads="1"/>
          </p:cNvSpPr>
          <p:nvPr/>
        </p:nvSpPr>
        <p:spPr bwMode="auto">
          <a:xfrm>
            <a:off x="12668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6609" name="Oval 65"/>
          <p:cNvSpPr>
            <a:spLocks noChangeArrowheads="1"/>
          </p:cNvSpPr>
          <p:nvPr/>
        </p:nvSpPr>
        <p:spPr bwMode="auto">
          <a:xfrm>
            <a:off x="1952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6610" name="Oval 66"/>
          <p:cNvSpPr>
            <a:spLocks noChangeArrowheads="1"/>
          </p:cNvSpPr>
          <p:nvPr/>
        </p:nvSpPr>
        <p:spPr bwMode="auto">
          <a:xfrm>
            <a:off x="16478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6611" name="Oval 67"/>
          <p:cNvSpPr>
            <a:spLocks noChangeArrowheads="1"/>
          </p:cNvSpPr>
          <p:nvPr/>
        </p:nvSpPr>
        <p:spPr bwMode="auto">
          <a:xfrm>
            <a:off x="2333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6612" name="Oval 68"/>
          <p:cNvSpPr>
            <a:spLocks noChangeArrowheads="1"/>
          </p:cNvSpPr>
          <p:nvPr/>
        </p:nvSpPr>
        <p:spPr bwMode="auto">
          <a:xfrm>
            <a:off x="2714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6613" name="Oval 69"/>
          <p:cNvSpPr>
            <a:spLocks noChangeArrowheads="1"/>
          </p:cNvSpPr>
          <p:nvPr/>
        </p:nvSpPr>
        <p:spPr bwMode="auto">
          <a:xfrm>
            <a:off x="3095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6614" name="Oval 70"/>
          <p:cNvSpPr>
            <a:spLocks noChangeArrowheads="1"/>
          </p:cNvSpPr>
          <p:nvPr/>
        </p:nvSpPr>
        <p:spPr bwMode="auto">
          <a:xfrm>
            <a:off x="2390775"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6615" name="Oval 71"/>
          <p:cNvSpPr>
            <a:spLocks noChangeArrowheads="1"/>
          </p:cNvSpPr>
          <p:nvPr/>
        </p:nvSpPr>
        <p:spPr bwMode="auto">
          <a:xfrm>
            <a:off x="1104900"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36616" name="Oval 72"/>
          <p:cNvSpPr>
            <a:spLocks noChangeArrowheads="1"/>
          </p:cNvSpPr>
          <p:nvPr/>
        </p:nvSpPr>
        <p:spPr bwMode="auto">
          <a:xfrm>
            <a:off x="17430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6617" name="Line 73"/>
          <p:cNvSpPr>
            <a:spLocks noChangeShapeType="1"/>
          </p:cNvSpPr>
          <p:nvPr/>
        </p:nvSpPr>
        <p:spPr bwMode="auto">
          <a:xfrm flipH="1">
            <a:off x="657225" y="676275"/>
            <a:ext cx="357188" cy="276225"/>
          </a:xfrm>
          <a:prstGeom prst="line">
            <a:avLst/>
          </a:prstGeom>
          <a:noFill/>
          <a:ln w="9525">
            <a:solidFill>
              <a:schemeClr val="tx1"/>
            </a:solidFill>
            <a:round/>
            <a:headEnd/>
            <a:tailEnd/>
          </a:ln>
          <a:effectLst/>
        </p:spPr>
        <p:txBody>
          <a:bodyPr/>
          <a:lstStyle/>
          <a:p>
            <a:endParaRPr lang="en-US"/>
          </a:p>
        </p:txBody>
      </p:sp>
      <p:sp>
        <p:nvSpPr>
          <p:cNvPr id="236618" name="Line 74"/>
          <p:cNvSpPr>
            <a:spLocks noChangeShapeType="1"/>
          </p:cNvSpPr>
          <p:nvPr/>
        </p:nvSpPr>
        <p:spPr bwMode="auto">
          <a:xfrm>
            <a:off x="1023938" y="676275"/>
            <a:ext cx="471487" cy="276225"/>
          </a:xfrm>
          <a:prstGeom prst="line">
            <a:avLst/>
          </a:prstGeom>
          <a:noFill/>
          <a:ln w="9525">
            <a:solidFill>
              <a:schemeClr val="tx1"/>
            </a:solidFill>
            <a:round/>
            <a:headEnd/>
            <a:tailEnd/>
          </a:ln>
          <a:effectLst/>
        </p:spPr>
        <p:txBody>
          <a:bodyPr/>
          <a:lstStyle/>
          <a:p>
            <a:endParaRPr lang="en-US"/>
          </a:p>
        </p:txBody>
      </p:sp>
      <p:sp>
        <p:nvSpPr>
          <p:cNvPr id="236619" name="Line 75"/>
          <p:cNvSpPr>
            <a:spLocks noChangeShapeType="1"/>
          </p:cNvSpPr>
          <p:nvPr/>
        </p:nvSpPr>
        <p:spPr bwMode="auto">
          <a:xfrm flipH="1">
            <a:off x="1038225" y="1128713"/>
            <a:ext cx="485775" cy="280987"/>
          </a:xfrm>
          <a:prstGeom prst="line">
            <a:avLst/>
          </a:prstGeom>
          <a:noFill/>
          <a:ln w="9525">
            <a:solidFill>
              <a:schemeClr val="tx1"/>
            </a:solidFill>
            <a:round/>
            <a:headEnd/>
            <a:tailEnd/>
          </a:ln>
          <a:effectLst/>
        </p:spPr>
        <p:txBody>
          <a:bodyPr/>
          <a:lstStyle/>
          <a:p>
            <a:endParaRPr lang="en-US"/>
          </a:p>
        </p:txBody>
      </p:sp>
      <p:sp>
        <p:nvSpPr>
          <p:cNvPr id="236620" name="Line 76"/>
          <p:cNvSpPr>
            <a:spLocks noChangeShapeType="1"/>
          </p:cNvSpPr>
          <p:nvPr/>
        </p:nvSpPr>
        <p:spPr bwMode="auto">
          <a:xfrm>
            <a:off x="1552575" y="1138238"/>
            <a:ext cx="95250" cy="271462"/>
          </a:xfrm>
          <a:prstGeom prst="line">
            <a:avLst/>
          </a:prstGeom>
          <a:noFill/>
          <a:ln w="9525">
            <a:solidFill>
              <a:schemeClr val="tx1"/>
            </a:solidFill>
            <a:round/>
            <a:headEnd/>
            <a:tailEnd/>
          </a:ln>
          <a:effectLst/>
        </p:spPr>
        <p:txBody>
          <a:bodyPr/>
          <a:lstStyle/>
          <a:p>
            <a:endParaRPr lang="en-US"/>
          </a:p>
        </p:txBody>
      </p:sp>
      <p:sp>
        <p:nvSpPr>
          <p:cNvPr id="236621" name="Line 77"/>
          <p:cNvSpPr>
            <a:spLocks noChangeShapeType="1"/>
          </p:cNvSpPr>
          <p:nvPr/>
        </p:nvSpPr>
        <p:spPr bwMode="auto">
          <a:xfrm>
            <a:off x="1571625" y="1123950"/>
            <a:ext cx="838200" cy="285750"/>
          </a:xfrm>
          <a:prstGeom prst="line">
            <a:avLst/>
          </a:prstGeom>
          <a:noFill/>
          <a:ln w="9525">
            <a:solidFill>
              <a:schemeClr val="tx1"/>
            </a:solidFill>
            <a:round/>
            <a:headEnd/>
            <a:tailEnd/>
          </a:ln>
          <a:effectLst/>
        </p:spPr>
        <p:txBody>
          <a:bodyPr/>
          <a:lstStyle/>
          <a:p>
            <a:endParaRPr lang="en-US"/>
          </a:p>
        </p:txBody>
      </p:sp>
      <p:sp>
        <p:nvSpPr>
          <p:cNvPr id="236622" name="Line 78"/>
          <p:cNvSpPr>
            <a:spLocks noChangeShapeType="1"/>
          </p:cNvSpPr>
          <p:nvPr/>
        </p:nvSpPr>
        <p:spPr bwMode="auto">
          <a:xfrm flipH="1">
            <a:off x="1190625" y="1585913"/>
            <a:ext cx="495300" cy="280987"/>
          </a:xfrm>
          <a:prstGeom prst="line">
            <a:avLst/>
          </a:prstGeom>
          <a:noFill/>
          <a:ln w="9525">
            <a:solidFill>
              <a:schemeClr val="tx1"/>
            </a:solidFill>
            <a:round/>
            <a:headEnd/>
            <a:tailEnd/>
          </a:ln>
          <a:effectLst/>
        </p:spPr>
        <p:txBody>
          <a:bodyPr/>
          <a:lstStyle/>
          <a:p>
            <a:endParaRPr lang="en-US"/>
          </a:p>
        </p:txBody>
      </p:sp>
      <p:sp>
        <p:nvSpPr>
          <p:cNvPr id="236623" name="Line 79"/>
          <p:cNvSpPr>
            <a:spLocks noChangeShapeType="1"/>
          </p:cNvSpPr>
          <p:nvPr/>
        </p:nvSpPr>
        <p:spPr bwMode="auto">
          <a:xfrm>
            <a:off x="1695450" y="1581150"/>
            <a:ext cx="219075" cy="276225"/>
          </a:xfrm>
          <a:prstGeom prst="line">
            <a:avLst/>
          </a:prstGeom>
          <a:noFill/>
          <a:ln w="9525">
            <a:solidFill>
              <a:schemeClr val="tx1"/>
            </a:solidFill>
            <a:round/>
            <a:headEnd/>
            <a:tailEnd/>
          </a:ln>
          <a:effectLst/>
        </p:spPr>
        <p:txBody>
          <a:bodyPr/>
          <a:lstStyle/>
          <a:p>
            <a:endParaRPr lang="en-US"/>
          </a:p>
        </p:txBody>
      </p:sp>
      <p:sp>
        <p:nvSpPr>
          <p:cNvPr id="236624" name="Line 80"/>
          <p:cNvSpPr>
            <a:spLocks noChangeShapeType="1"/>
          </p:cNvSpPr>
          <p:nvPr/>
        </p:nvSpPr>
        <p:spPr bwMode="auto">
          <a:xfrm>
            <a:off x="2376488" y="1595438"/>
            <a:ext cx="185737" cy="271462"/>
          </a:xfrm>
          <a:prstGeom prst="line">
            <a:avLst/>
          </a:prstGeom>
          <a:noFill/>
          <a:ln w="9525">
            <a:solidFill>
              <a:schemeClr val="tx1"/>
            </a:solidFill>
            <a:round/>
            <a:headEnd/>
            <a:tailEnd/>
          </a:ln>
          <a:effectLst/>
        </p:spPr>
        <p:txBody>
          <a:bodyPr/>
          <a:lstStyle/>
          <a:p>
            <a:endParaRPr lang="en-US"/>
          </a:p>
        </p:txBody>
      </p:sp>
      <p:sp>
        <p:nvSpPr>
          <p:cNvPr id="236625" name="Line 81"/>
          <p:cNvSpPr>
            <a:spLocks noChangeShapeType="1"/>
          </p:cNvSpPr>
          <p:nvPr/>
        </p:nvSpPr>
        <p:spPr bwMode="auto">
          <a:xfrm>
            <a:off x="2381250" y="1604963"/>
            <a:ext cx="790575" cy="261937"/>
          </a:xfrm>
          <a:prstGeom prst="line">
            <a:avLst/>
          </a:prstGeom>
          <a:noFill/>
          <a:ln w="9525">
            <a:solidFill>
              <a:schemeClr val="tx1"/>
            </a:solidFill>
            <a:round/>
            <a:headEnd/>
            <a:tailEnd/>
          </a:ln>
          <a:effectLst/>
        </p:spPr>
        <p:txBody>
          <a:bodyPr/>
          <a:lstStyle/>
          <a:p>
            <a:endParaRPr lang="en-US"/>
          </a:p>
        </p:txBody>
      </p:sp>
      <p:sp>
        <p:nvSpPr>
          <p:cNvPr id="236626" name="Line 82"/>
          <p:cNvSpPr>
            <a:spLocks noChangeShapeType="1"/>
          </p:cNvSpPr>
          <p:nvPr/>
        </p:nvSpPr>
        <p:spPr bwMode="auto">
          <a:xfrm>
            <a:off x="1114425" y="2019300"/>
            <a:ext cx="0" cy="0"/>
          </a:xfrm>
          <a:prstGeom prst="line">
            <a:avLst/>
          </a:prstGeom>
          <a:noFill/>
          <a:ln w="9525">
            <a:solidFill>
              <a:schemeClr val="tx1"/>
            </a:solidFill>
            <a:round/>
            <a:headEnd/>
            <a:tailEnd/>
          </a:ln>
          <a:effectLst/>
        </p:spPr>
        <p:txBody>
          <a:bodyPr/>
          <a:lstStyle/>
          <a:p>
            <a:endParaRPr lang="en-US"/>
          </a:p>
        </p:txBody>
      </p:sp>
      <p:sp>
        <p:nvSpPr>
          <p:cNvPr id="236627" name="Line 83"/>
          <p:cNvSpPr>
            <a:spLocks noChangeShapeType="1"/>
          </p:cNvSpPr>
          <p:nvPr/>
        </p:nvSpPr>
        <p:spPr bwMode="auto">
          <a:xfrm flipH="1">
            <a:off x="962025" y="2019300"/>
            <a:ext cx="228600" cy="304800"/>
          </a:xfrm>
          <a:prstGeom prst="line">
            <a:avLst/>
          </a:prstGeom>
          <a:noFill/>
          <a:ln w="9525">
            <a:solidFill>
              <a:schemeClr val="tx1"/>
            </a:solidFill>
            <a:round/>
            <a:headEnd/>
            <a:tailEnd/>
          </a:ln>
          <a:effectLst/>
        </p:spPr>
        <p:txBody>
          <a:bodyPr/>
          <a:lstStyle/>
          <a:p>
            <a:endParaRPr lang="en-US"/>
          </a:p>
        </p:txBody>
      </p:sp>
      <p:sp>
        <p:nvSpPr>
          <p:cNvPr id="236628" name="Line 84"/>
          <p:cNvSpPr>
            <a:spLocks noChangeShapeType="1"/>
          </p:cNvSpPr>
          <p:nvPr/>
        </p:nvSpPr>
        <p:spPr bwMode="auto">
          <a:xfrm flipH="1">
            <a:off x="1671638" y="2057400"/>
            <a:ext cx="247650" cy="266700"/>
          </a:xfrm>
          <a:prstGeom prst="line">
            <a:avLst/>
          </a:prstGeom>
          <a:noFill/>
          <a:ln w="9525">
            <a:solidFill>
              <a:schemeClr val="tx1"/>
            </a:solidFill>
            <a:round/>
            <a:headEnd/>
            <a:tailEnd/>
          </a:ln>
          <a:effectLst/>
        </p:spPr>
        <p:txBody>
          <a:bodyPr/>
          <a:lstStyle/>
          <a:p>
            <a:endParaRPr lang="en-US"/>
          </a:p>
        </p:txBody>
      </p:sp>
      <p:sp>
        <p:nvSpPr>
          <p:cNvPr id="236629" name="Line 85"/>
          <p:cNvSpPr>
            <a:spLocks noChangeShapeType="1"/>
          </p:cNvSpPr>
          <p:nvPr/>
        </p:nvSpPr>
        <p:spPr bwMode="auto">
          <a:xfrm>
            <a:off x="1928813" y="2052638"/>
            <a:ext cx="461962" cy="271462"/>
          </a:xfrm>
          <a:prstGeom prst="line">
            <a:avLst/>
          </a:prstGeom>
          <a:noFill/>
          <a:ln w="9525">
            <a:solidFill>
              <a:schemeClr val="tx1"/>
            </a:solidFill>
            <a:round/>
            <a:headEnd/>
            <a:tailEnd/>
          </a:ln>
          <a:effectLst/>
        </p:spPr>
        <p:txBody>
          <a:bodyPr/>
          <a:lstStyle/>
          <a:p>
            <a:endParaRPr lang="en-US"/>
          </a:p>
        </p:txBody>
      </p:sp>
      <p:sp>
        <p:nvSpPr>
          <p:cNvPr id="236630" name="Line 86"/>
          <p:cNvSpPr>
            <a:spLocks noChangeShapeType="1"/>
          </p:cNvSpPr>
          <p:nvPr/>
        </p:nvSpPr>
        <p:spPr bwMode="auto">
          <a:xfrm>
            <a:off x="3205163" y="2052638"/>
            <a:ext cx="0" cy="247650"/>
          </a:xfrm>
          <a:prstGeom prst="line">
            <a:avLst/>
          </a:prstGeom>
          <a:noFill/>
          <a:ln w="9525">
            <a:solidFill>
              <a:schemeClr val="tx1"/>
            </a:solidFill>
            <a:round/>
            <a:headEnd/>
            <a:tailEnd/>
          </a:ln>
          <a:effectLst/>
        </p:spPr>
        <p:txBody>
          <a:bodyPr/>
          <a:lstStyle/>
          <a:p>
            <a:endParaRPr lang="en-US"/>
          </a:p>
        </p:txBody>
      </p:sp>
      <p:sp>
        <p:nvSpPr>
          <p:cNvPr id="236631" name="Line 87"/>
          <p:cNvSpPr>
            <a:spLocks noChangeShapeType="1"/>
          </p:cNvSpPr>
          <p:nvPr/>
        </p:nvSpPr>
        <p:spPr bwMode="auto">
          <a:xfrm flipH="1">
            <a:off x="1057275" y="2509838"/>
            <a:ext cx="595313" cy="319087"/>
          </a:xfrm>
          <a:prstGeom prst="line">
            <a:avLst/>
          </a:prstGeom>
          <a:noFill/>
          <a:ln w="9525">
            <a:solidFill>
              <a:schemeClr val="tx1"/>
            </a:solidFill>
            <a:round/>
            <a:headEnd/>
            <a:tailEnd/>
          </a:ln>
          <a:effectLst/>
        </p:spPr>
        <p:txBody>
          <a:bodyPr/>
          <a:lstStyle/>
          <a:p>
            <a:endParaRPr lang="en-US"/>
          </a:p>
        </p:txBody>
      </p:sp>
      <p:sp>
        <p:nvSpPr>
          <p:cNvPr id="236632" name="Line 88"/>
          <p:cNvSpPr>
            <a:spLocks noChangeShapeType="1"/>
          </p:cNvSpPr>
          <p:nvPr/>
        </p:nvSpPr>
        <p:spPr bwMode="auto">
          <a:xfrm>
            <a:off x="1676400" y="2505075"/>
            <a:ext cx="176213" cy="333375"/>
          </a:xfrm>
          <a:prstGeom prst="line">
            <a:avLst/>
          </a:prstGeom>
          <a:noFill/>
          <a:ln w="9525">
            <a:solidFill>
              <a:schemeClr val="tx1"/>
            </a:solidFill>
            <a:round/>
            <a:headEnd/>
            <a:tailEnd/>
          </a:ln>
          <a:effectLst/>
        </p:spPr>
        <p:txBody>
          <a:bodyPr/>
          <a:lstStyle/>
          <a:p>
            <a:endParaRPr lang="en-US"/>
          </a:p>
        </p:txBody>
      </p:sp>
      <p:sp>
        <p:nvSpPr>
          <p:cNvPr id="236633" name="Line 89"/>
          <p:cNvSpPr>
            <a:spLocks noChangeShapeType="1"/>
          </p:cNvSpPr>
          <p:nvPr/>
        </p:nvSpPr>
        <p:spPr bwMode="auto">
          <a:xfrm>
            <a:off x="2366963" y="2505075"/>
            <a:ext cx="119062" cy="342900"/>
          </a:xfrm>
          <a:prstGeom prst="line">
            <a:avLst/>
          </a:prstGeom>
          <a:noFill/>
          <a:ln w="9525">
            <a:solidFill>
              <a:schemeClr val="tx1"/>
            </a:solidFill>
            <a:round/>
            <a:headEnd/>
            <a:tailEnd/>
          </a:ln>
          <a:effectLst/>
        </p:spPr>
        <p:txBody>
          <a:bodyPr/>
          <a:lstStyle/>
          <a:p>
            <a:endParaRPr lang="en-US"/>
          </a:p>
        </p:txBody>
      </p:sp>
      <p:sp>
        <p:nvSpPr>
          <p:cNvPr id="236634" name="Line 90"/>
          <p:cNvSpPr>
            <a:spLocks noChangeShapeType="1"/>
          </p:cNvSpPr>
          <p:nvPr/>
        </p:nvSpPr>
        <p:spPr bwMode="auto">
          <a:xfrm>
            <a:off x="2376488" y="2509838"/>
            <a:ext cx="895350" cy="323850"/>
          </a:xfrm>
          <a:prstGeom prst="line">
            <a:avLst/>
          </a:prstGeom>
          <a:noFill/>
          <a:ln w="9525">
            <a:solidFill>
              <a:schemeClr val="tx1"/>
            </a:solidFill>
            <a:round/>
            <a:headEnd/>
            <a:tailEnd/>
          </a:ln>
          <a:effectLst/>
        </p:spPr>
        <p:txBody>
          <a:bodyPr/>
          <a:lstStyle/>
          <a:p>
            <a:endParaRPr lang="en-US"/>
          </a:p>
        </p:txBody>
      </p:sp>
      <p:sp>
        <p:nvSpPr>
          <p:cNvPr id="236635" name="Line 91"/>
          <p:cNvSpPr>
            <a:spLocks noChangeShapeType="1"/>
          </p:cNvSpPr>
          <p:nvPr/>
        </p:nvSpPr>
        <p:spPr bwMode="auto">
          <a:xfrm flipH="1">
            <a:off x="1524000" y="3024188"/>
            <a:ext cx="290513" cy="361950"/>
          </a:xfrm>
          <a:prstGeom prst="line">
            <a:avLst/>
          </a:prstGeom>
          <a:noFill/>
          <a:ln w="9525">
            <a:solidFill>
              <a:schemeClr val="tx1"/>
            </a:solidFill>
            <a:round/>
            <a:headEnd/>
            <a:tailEnd/>
          </a:ln>
          <a:effectLst/>
        </p:spPr>
        <p:txBody>
          <a:bodyPr/>
          <a:lstStyle/>
          <a:p>
            <a:endParaRPr lang="en-US"/>
          </a:p>
        </p:txBody>
      </p:sp>
      <p:sp>
        <p:nvSpPr>
          <p:cNvPr id="236636" name="Line 92"/>
          <p:cNvSpPr>
            <a:spLocks noChangeShapeType="1"/>
          </p:cNvSpPr>
          <p:nvPr/>
        </p:nvSpPr>
        <p:spPr bwMode="auto">
          <a:xfrm>
            <a:off x="1843088" y="3024188"/>
            <a:ext cx="328612" cy="366712"/>
          </a:xfrm>
          <a:prstGeom prst="line">
            <a:avLst/>
          </a:prstGeom>
          <a:noFill/>
          <a:ln w="9525">
            <a:solidFill>
              <a:schemeClr val="tx1"/>
            </a:solidFill>
            <a:round/>
            <a:headEnd/>
            <a:tailEnd/>
          </a:ln>
          <a:effectLst/>
        </p:spPr>
        <p:txBody>
          <a:bodyPr/>
          <a:lstStyle/>
          <a:p>
            <a:endParaRPr lang="en-US"/>
          </a:p>
        </p:txBody>
      </p:sp>
      <p:sp>
        <p:nvSpPr>
          <p:cNvPr id="236637" name="Line 93"/>
          <p:cNvSpPr>
            <a:spLocks noChangeShapeType="1"/>
          </p:cNvSpPr>
          <p:nvPr/>
        </p:nvSpPr>
        <p:spPr bwMode="auto">
          <a:xfrm flipH="1">
            <a:off x="1919288" y="3581400"/>
            <a:ext cx="300037" cy="266700"/>
          </a:xfrm>
          <a:prstGeom prst="line">
            <a:avLst/>
          </a:prstGeom>
          <a:noFill/>
          <a:ln w="9525">
            <a:solidFill>
              <a:schemeClr val="tx1"/>
            </a:solidFill>
            <a:round/>
            <a:headEnd/>
            <a:tailEnd/>
          </a:ln>
          <a:effectLst/>
        </p:spPr>
        <p:txBody>
          <a:bodyPr/>
          <a:lstStyle/>
          <a:p>
            <a:endParaRPr lang="en-US"/>
          </a:p>
        </p:txBody>
      </p:sp>
      <p:sp>
        <p:nvSpPr>
          <p:cNvPr id="236638" name="Line 94"/>
          <p:cNvSpPr>
            <a:spLocks noChangeShapeType="1"/>
          </p:cNvSpPr>
          <p:nvPr/>
        </p:nvSpPr>
        <p:spPr bwMode="auto">
          <a:xfrm>
            <a:off x="2214563" y="3576638"/>
            <a:ext cx="390525" cy="276225"/>
          </a:xfrm>
          <a:prstGeom prst="line">
            <a:avLst/>
          </a:prstGeom>
          <a:noFill/>
          <a:ln w="9525">
            <a:solidFill>
              <a:schemeClr val="tx1"/>
            </a:solidFill>
            <a:round/>
            <a:headEnd/>
            <a:tailEnd/>
          </a:ln>
          <a:effectLst/>
        </p:spPr>
        <p:txBody>
          <a:bodyPr/>
          <a:lstStyle/>
          <a:p>
            <a:endParaRPr lang="en-US"/>
          </a:p>
        </p:txBody>
      </p:sp>
      <p:sp>
        <p:nvSpPr>
          <p:cNvPr id="236639" name="Line 95"/>
          <p:cNvSpPr>
            <a:spLocks noChangeShapeType="1"/>
          </p:cNvSpPr>
          <p:nvPr/>
        </p:nvSpPr>
        <p:spPr bwMode="auto">
          <a:xfrm>
            <a:off x="2547938" y="3019425"/>
            <a:ext cx="376237" cy="366713"/>
          </a:xfrm>
          <a:prstGeom prst="line">
            <a:avLst/>
          </a:prstGeom>
          <a:noFill/>
          <a:ln w="9525">
            <a:solidFill>
              <a:schemeClr val="tx1"/>
            </a:solidFill>
            <a:round/>
            <a:headEnd/>
            <a:tailEnd/>
          </a:ln>
          <a:effectLst/>
        </p:spPr>
        <p:txBody>
          <a:bodyPr/>
          <a:lstStyle/>
          <a:p>
            <a:endParaRPr lang="en-US"/>
          </a:p>
        </p:txBody>
      </p:sp>
      <p:sp>
        <p:nvSpPr>
          <p:cNvPr id="236640" name="Line 96"/>
          <p:cNvSpPr>
            <a:spLocks noChangeShapeType="1"/>
          </p:cNvSpPr>
          <p:nvPr/>
        </p:nvSpPr>
        <p:spPr bwMode="auto">
          <a:xfrm>
            <a:off x="3024188" y="3581400"/>
            <a:ext cx="290512" cy="280988"/>
          </a:xfrm>
          <a:prstGeom prst="line">
            <a:avLst/>
          </a:prstGeom>
          <a:noFill/>
          <a:ln w="9525">
            <a:solidFill>
              <a:schemeClr val="tx1"/>
            </a:solidFill>
            <a:round/>
            <a:headEnd/>
            <a:tailEnd/>
          </a:ln>
          <a:effectLst/>
        </p:spPr>
        <p:txBody>
          <a:bodyPr/>
          <a:lstStyle/>
          <a:p>
            <a:endParaRPr lang="en-US"/>
          </a:p>
        </p:txBody>
      </p:sp>
      <p:sp>
        <p:nvSpPr>
          <p:cNvPr id="236641" name="Line 97"/>
          <p:cNvSpPr>
            <a:spLocks noChangeShapeType="1"/>
          </p:cNvSpPr>
          <p:nvPr/>
        </p:nvSpPr>
        <p:spPr bwMode="auto">
          <a:xfrm flipH="1">
            <a:off x="1381125" y="4029075"/>
            <a:ext cx="495300" cy="285750"/>
          </a:xfrm>
          <a:prstGeom prst="line">
            <a:avLst/>
          </a:prstGeom>
          <a:noFill/>
          <a:ln w="9525">
            <a:solidFill>
              <a:schemeClr val="tx1"/>
            </a:solidFill>
            <a:round/>
            <a:headEnd/>
            <a:tailEnd/>
          </a:ln>
          <a:effectLst/>
        </p:spPr>
        <p:txBody>
          <a:bodyPr/>
          <a:lstStyle/>
          <a:p>
            <a:endParaRPr lang="en-US"/>
          </a:p>
        </p:txBody>
      </p:sp>
      <p:sp>
        <p:nvSpPr>
          <p:cNvPr id="236642" name="Line 98"/>
          <p:cNvSpPr>
            <a:spLocks noChangeShapeType="1"/>
          </p:cNvSpPr>
          <p:nvPr/>
        </p:nvSpPr>
        <p:spPr bwMode="auto">
          <a:xfrm>
            <a:off x="1876425" y="4038600"/>
            <a:ext cx="180975" cy="276225"/>
          </a:xfrm>
          <a:prstGeom prst="line">
            <a:avLst/>
          </a:prstGeom>
          <a:noFill/>
          <a:ln w="9525">
            <a:solidFill>
              <a:schemeClr val="tx1"/>
            </a:solidFill>
            <a:round/>
            <a:headEnd/>
            <a:tailEnd/>
          </a:ln>
          <a:effectLst/>
        </p:spPr>
        <p:txBody>
          <a:bodyPr/>
          <a:lstStyle/>
          <a:p>
            <a:endParaRPr lang="en-US"/>
          </a:p>
        </p:txBody>
      </p:sp>
      <p:sp>
        <p:nvSpPr>
          <p:cNvPr id="236643" name="Line 99"/>
          <p:cNvSpPr>
            <a:spLocks noChangeShapeType="1"/>
          </p:cNvSpPr>
          <p:nvPr/>
        </p:nvSpPr>
        <p:spPr bwMode="auto">
          <a:xfrm>
            <a:off x="2638425" y="4033838"/>
            <a:ext cx="9525" cy="266700"/>
          </a:xfrm>
          <a:prstGeom prst="line">
            <a:avLst/>
          </a:prstGeom>
          <a:noFill/>
          <a:ln w="9525">
            <a:solidFill>
              <a:schemeClr val="tx1"/>
            </a:solidFill>
            <a:round/>
            <a:headEnd/>
            <a:tailEnd/>
          </a:ln>
          <a:effectLst/>
        </p:spPr>
        <p:txBody>
          <a:bodyPr/>
          <a:lstStyle/>
          <a:p>
            <a:endParaRPr lang="en-US"/>
          </a:p>
        </p:txBody>
      </p:sp>
      <p:sp>
        <p:nvSpPr>
          <p:cNvPr id="236644" name="Oval 100"/>
          <p:cNvSpPr>
            <a:spLocks noChangeArrowheads="1"/>
          </p:cNvSpPr>
          <p:nvPr/>
        </p:nvSpPr>
        <p:spPr bwMode="auto">
          <a:xfrm>
            <a:off x="31146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36645" name="Line 101"/>
          <p:cNvSpPr>
            <a:spLocks noChangeShapeType="1"/>
          </p:cNvSpPr>
          <p:nvPr/>
        </p:nvSpPr>
        <p:spPr bwMode="auto">
          <a:xfrm>
            <a:off x="3362325" y="4043363"/>
            <a:ext cx="9525" cy="266700"/>
          </a:xfrm>
          <a:prstGeom prst="line">
            <a:avLst/>
          </a:prstGeom>
          <a:noFill/>
          <a:ln w="9525">
            <a:solidFill>
              <a:schemeClr val="tx1"/>
            </a:solidFill>
            <a:round/>
            <a:headEnd/>
            <a:tailEnd/>
          </a:ln>
          <a:effectLst/>
        </p:spPr>
        <p:txBody>
          <a:bodyPr/>
          <a:lstStyle/>
          <a:p>
            <a:endParaRPr lang="en-US"/>
          </a:p>
        </p:txBody>
      </p:sp>
      <p:grpSp>
        <p:nvGrpSpPr>
          <p:cNvPr id="6" name="Group 102"/>
          <p:cNvGrpSpPr>
            <a:grpSpLocks/>
          </p:cNvGrpSpPr>
          <p:nvPr/>
        </p:nvGrpSpPr>
        <p:grpSpPr bwMode="auto">
          <a:xfrm>
            <a:off x="600075" y="5429250"/>
            <a:ext cx="577850" cy="949325"/>
            <a:chOff x="378" y="3420"/>
            <a:chExt cx="397" cy="652"/>
          </a:xfrm>
        </p:grpSpPr>
        <p:sp>
          <p:nvSpPr>
            <p:cNvPr id="236647" name="Oval 103"/>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6648" name="Oval 104"/>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6649" name="Oval 105"/>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6650" name="Oval 106"/>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6651" name="Oval 107"/>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6652" name="Line 108"/>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6653" name="Line 109"/>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6654" name="Line 110"/>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6655" name="Line 111"/>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6656" name="Line 112"/>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pic>
        <p:nvPicPr>
          <p:cNvPr id="236657" name="Picture 113" descr="olives"/>
          <p:cNvPicPr>
            <a:picLocks noChangeAspect="1" noChangeArrowheads="1"/>
          </p:cNvPicPr>
          <p:nvPr/>
        </p:nvPicPr>
        <p:blipFill>
          <a:blip r:embed="rId7"/>
          <a:srcRect/>
          <a:stretch>
            <a:fillRect/>
          </a:stretch>
        </p:blipFill>
        <p:spPr bwMode="auto">
          <a:xfrm>
            <a:off x="4929188" y="1443038"/>
            <a:ext cx="1527175" cy="1268412"/>
          </a:xfrm>
          <a:prstGeom prst="rect">
            <a:avLst/>
          </a:prstGeom>
          <a:noFill/>
        </p:spPr>
      </p:pic>
      <p:pic>
        <p:nvPicPr>
          <p:cNvPr id="236658" name="Picture 114" descr="samplePage3name"/>
          <p:cNvPicPr>
            <a:picLocks noChangeAspect="1" noChangeArrowheads="1"/>
          </p:cNvPicPr>
          <p:nvPr/>
        </p:nvPicPr>
        <p:blipFill>
          <a:blip r:embed="rId8"/>
          <a:srcRect/>
          <a:stretch>
            <a:fillRect/>
          </a:stretch>
        </p:blipFill>
        <p:spPr bwMode="auto">
          <a:xfrm>
            <a:off x="6434138" y="1371600"/>
            <a:ext cx="1076325" cy="219075"/>
          </a:xfrm>
          <a:prstGeom prst="rect">
            <a:avLst/>
          </a:prstGeom>
          <a:noFill/>
        </p:spPr>
      </p:pic>
      <p:sp>
        <p:nvSpPr>
          <p:cNvPr id="236659" name="Rectangle 115"/>
          <p:cNvSpPr>
            <a:spLocks noChangeArrowheads="1"/>
          </p:cNvSpPr>
          <p:nvPr/>
        </p:nvSpPr>
        <p:spPr bwMode="auto">
          <a:xfrm>
            <a:off x="6391275" y="1333500"/>
            <a:ext cx="1047750" cy="250825"/>
          </a:xfrm>
          <a:prstGeom prst="rect">
            <a:avLst/>
          </a:prstGeom>
          <a:solidFill>
            <a:schemeClr val="hlink">
              <a:alpha val="50000"/>
            </a:schemeClr>
          </a:solidFill>
          <a:ln w="9525">
            <a:solidFill>
              <a:schemeClr val="tx1"/>
            </a:solidFill>
            <a:miter lim="800000"/>
            <a:headEnd/>
            <a:tailEnd/>
          </a:ln>
          <a:effectLst/>
        </p:spPr>
        <p:txBody>
          <a:bodyPr wrap="none" anchor="ctr"/>
          <a:lstStyle/>
          <a:p>
            <a:endParaRPr lang="en-US"/>
          </a:p>
        </p:txBody>
      </p:sp>
      <p:grpSp>
        <p:nvGrpSpPr>
          <p:cNvPr id="7" name="Group 116"/>
          <p:cNvGrpSpPr>
            <a:grpSpLocks/>
          </p:cNvGrpSpPr>
          <p:nvPr/>
        </p:nvGrpSpPr>
        <p:grpSpPr bwMode="auto">
          <a:xfrm>
            <a:off x="600075" y="5429250"/>
            <a:ext cx="577850" cy="949325"/>
            <a:chOff x="378" y="3420"/>
            <a:chExt cx="397" cy="652"/>
          </a:xfrm>
        </p:grpSpPr>
        <p:sp>
          <p:nvSpPr>
            <p:cNvPr id="236661" name="Oval 117"/>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6662" name="Oval 118"/>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6663" name="Oval 119"/>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6664" name="Oval 120"/>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6665" name="Oval 121"/>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6666" name="Line 122"/>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6667" name="Line 123"/>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6668" name="Line 124"/>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6669" name="Line 125"/>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6670" name="Line 126"/>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pic>
        <p:nvPicPr>
          <p:cNvPr id="236671" name="Picture 127" descr="samplePage3name"/>
          <p:cNvPicPr>
            <a:picLocks noChangeAspect="1" noChangeArrowheads="1"/>
          </p:cNvPicPr>
          <p:nvPr/>
        </p:nvPicPr>
        <p:blipFill>
          <a:blip r:embed="rId8"/>
          <a:srcRect/>
          <a:stretch>
            <a:fillRect/>
          </a:stretch>
        </p:blipFill>
        <p:spPr bwMode="auto">
          <a:xfrm>
            <a:off x="5053013" y="5381625"/>
            <a:ext cx="1076325" cy="219075"/>
          </a:xfrm>
          <a:prstGeom prst="rect">
            <a:avLst/>
          </a:prstGeom>
          <a:noFill/>
        </p:spPr>
      </p:pic>
    </p:spTree>
  </p:cSld>
  <p:clrMapOvr>
    <a:masterClrMapping/>
  </p:clrMapOvr>
  <p:transition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2.22222E-6 3.7037E-7 L 0.05313 -0.64028 " pathEditMode="relative" rAng="0" ptsTypes="AA">
                                      <p:cBhvr>
                                        <p:cTn id="6" dur="2000" fill="hold"/>
                                        <p:tgtEl>
                                          <p:spTgt spid="6"/>
                                        </p:tgtEl>
                                        <p:attrNameLst>
                                          <p:attrName>ppt_x</p:attrName>
                                          <p:attrName>ppt_y</p:attrName>
                                        </p:attrNameLst>
                                      </p:cBhvr>
                                      <p:rCtr x="2700" y="-32000"/>
                                    </p:animMotion>
                                  </p:childTnLst>
                                </p:cTn>
                              </p:par>
                              <p:par>
                                <p:cTn id="7" presetID="6" presetClass="emph" presetSubtype="0" fill="hold" nodeType="withEffect">
                                  <p:stCondLst>
                                    <p:cond delay="0"/>
                                  </p:stCondLst>
                                  <p:childTnLst>
                                    <p:animScale>
                                      <p:cBhvr>
                                        <p:cTn id="8" dur="2000" fill="hold"/>
                                        <p:tgtEl>
                                          <p:spTgt spid="6"/>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236659"/>
                                        </p:tgtEl>
                                        <p:attrNameLst>
                                          <p:attrName>style.visibility</p:attrName>
                                        </p:attrNameLst>
                                      </p:cBhvr>
                                      <p:to>
                                        <p:strVal val="visible"/>
                                      </p:to>
                                    </p:set>
                                    <p:animEffect transition="in" filter="fade">
                                      <p:cBhvr>
                                        <p:cTn id="11" dur="500"/>
                                        <p:tgtEl>
                                          <p:spTgt spid="23665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36659"/>
                                        </p:tgtEl>
                                      </p:cBhvr>
                                    </p:animEffect>
                                    <p:set>
                                      <p:cBhvr>
                                        <p:cTn id="16" dur="1" fill="hold">
                                          <p:stCondLst>
                                            <p:cond delay="499"/>
                                          </p:stCondLst>
                                        </p:cTn>
                                        <p:tgtEl>
                                          <p:spTgt spid="23665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36671"/>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36671"/>
                                        </p:tgtEl>
                                        <p:attrNameLst>
                                          <p:attrName>style.visibility</p:attrName>
                                        </p:attrNameLst>
                                      </p:cBhvr>
                                      <p:to>
                                        <p:strVal val="visible"/>
                                      </p:to>
                                    </p:set>
                                    <p:animEffect transition="in" filter="fade">
                                      <p:cBhvr>
                                        <p:cTn id="21" dur="500"/>
                                        <p:tgtEl>
                                          <p:spTgt spid="236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659" grpId="0" animBg="1"/>
      <p:bldP spid="236659"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nvGrpSpPr>
          <p:cNvPr id="2" name="Group 3"/>
          <p:cNvGrpSpPr>
            <a:grpSpLocks/>
          </p:cNvGrpSpPr>
          <p:nvPr/>
        </p:nvGrpSpPr>
        <p:grpSpPr bwMode="auto">
          <a:xfrm>
            <a:off x="600075" y="5429250"/>
            <a:ext cx="577850" cy="949325"/>
            <a:chOff x="378" y="3420"/>
            <a:chExt cx="397" cy="652"/>
          </a:xfrm>
        </p:grpSpPr>
        <p:sp>
          <p:nvSpPr>
            <p:cNvPr id="238596" name="Oval 4"/>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8597" name="Oval 5"/>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8598" name="Oval 6"/>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8599" name="Oval 7"/>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8600" name="Oval 8"/>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8601" name="Line 9"/>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8602" name="Line 10"/>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8603" name="Line 11"/>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8604" name="Line 12"/>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8605" name="Line 13"/>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38606" name="Text Box 14"/>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5"/>
          <p:cNvGrpSpPr>
            <a:grpSpLocks/>
          </p:cNvGrpSpPr>
          <p:nvPr/>
        </p:nvGrpSpPr>
        <p:grpSpPr bwMode="auto">
          <a:xfrm>
            <a:off x="2476500" y="5381625"/>
            <a:ext cx="1238250" cy="1195388"/>
            <a:chOff x="102" y="846"/>
            <a:chExt cx="2304" cy="2224"/>
          </a:xfrm>
        </p:grpSpPr>
        <p:sp>
          <p:nvSpPr>
            <p:cNvPr id="238608" name="Oval 16"/>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8609" name="Oval 17"/>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8610" name="Oval 18"/>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8611" name="Oval 19"/>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8612" name="Oval 20"/>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8613" name="Oval 21"/>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8614" name="Oval 22"/>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8615" name="Oval 23"/>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8616" name="Line 24"/>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8617" name="Line 25"/>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8618" name="Line 26"/>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8619" name="Line 27"/>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8620" name="Line 28"/>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8621" name="Line 29"/>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8622" name="Line 30"/>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pic>
        <p:nvPicPr>
          <p:cNvPr id="238623" name="Picture 31" descr="samplePage3"/>
          <p:cNvPicPr>
            <a:picLocks noChangeAspect="1" noChangeArrowheads="1"/>
          </p:cNvPicPr>
          <p:nvPr/>
        </p:nvPicPr>
        <p:blipFill>
          <a:blip r:embed="rId2"/>
          <a:srcRect/>
          <a:stretch>
            <a:fillRect/>
          </a:stretch>
        </p:blipFill>
        <p:spPr bwMode="auto">
          <a:xfrm>
            <a:off x="4916488" y="238125"/>
            <a:ext cx="4070350" cy="3308350"/>
          </a:xfrm>
          <a:prstGeom prst="rect">
            <a:avLst/>
          </a:prstGeom>
          <a:noFill/>
        </p:spPr>
      </p:pic>
      <p:sp>
        <p:nvSpPr>
          <p:cNvPr id="238624" name="Oval 32"/>
          <p:cNvSpPr>
            <a:spLocks noChangeArrowheads="1"/>
          </p:cNvSpPr>
          <p:nvPr/>
        </p:nvSpPr>
        <p:spPr bwMode="auto">
          <a:xfrm>
            <a:off x="733425" y="49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38625" name="Oval 33"/>
          <p:cNvSpPr>
            <a:spLocks noChangeArrowheads="1"/>
          </p:cNvSpPr>
          <p:nvPr/>
        </p:nvSpPr>
        <p:spPr bwMode="auto">
          <a:xfrm>
            <a:off x="4286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38626" name="Oval 34"/>
          <p:cNvSpPr>
            <a:spLocks noChangeArrowheads="1"/>
          </p:cNvSpPr>
          <p:nvPr/>
        </p:nvSpPr>
        <p:spPr bwMode="auto">
          <a:xfrm>
            <a:off x="12668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38627" name="Oval 35"/>
          <p:cNvSpPr>
            <a:spLocks noChangeArrowheads="1"/>
          </p:cNvSpPr>
          <p:nvPr/>
        </p:nvSpPr>
        <p:spPr bwMode="auto">
          <a:xfrm>
            <a:off x="7334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38628" name="Oval 36"/>
          <p:cNvSpPr>
            <a:spLocks noChangeArrowheads="1"/>
          </p:cNvSpPr>
          <p:nvPr/>
        </p:nvSpPr>
        <p:spPr bwMode="auto">
          <a:xfrm>
            <a:off x="14192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8629" name="Oval 37"/>
          <p:cNvSpPr>
            <a:spLocks noChangeArrowheads="1"/>
          </p:cNvSpPr>
          <p:nvPr/>
        </p:nvSpPr>
        <p:spPr bwMode="auto">
          <a:xfrm>
            <a:off x="21050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8630" name="Oval 38"/>
          <p:cNvSpPr>
            <a:spLocks noChangeArrowheads="1"/>
          </p:cNvSpPr>
          <p:nvPr/>
        </p:nvSpPr>
        <p:spPr bwMode="auto">
          <a:xfrm>
            <a:off x="9620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31" name="Oval 39"/>
          <p:cNvSpPr>
            <a:spLocks noChangeArrowheads="1"/>
          </p:cNvSpPr>
          <p:nvPr/>
        </p:nvSpPr>
        <p:spPr bwMode="auto">
          <a:xfrm>
            <a:off x="16478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32" name="Oval 40"/>
          <p:cNvSpPr>
            <a:spLocks noChangeArrowheads="1"/>
          </p:cNvSpPr>
          <p:nvPr/>
        </p:nvSpPr>
        <p:spPr bwMode="auto">
          <a:xfrm>
            <a:off x="7334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8633" name="Oval 41"/>
          <p:cNvSpPr>
            <a:spLocks noChangeArrowheads="1"/>
          </p:cNvSpPr>
          <p:nvPr/>
        </p:nvSpPr>
        <p:spPr bwMode="auto">
          <a:xfrm>
            <a:off x="14192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8634" name="Oval 42"/>
          <p:cNvSpPr>
            <a:spLocks noChangeArrowheads="1"/>
          </p:cNvSpPr>
          <p:nvPr/>
        </p:nvSpPr>
        <p:spPr bwMode="auto">
          <a:xfrm>
            <a:off x="21050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8635" name="Oval 43"/>
          <p:cNvSpPr>
            <a:spLocks noChangeArrowheads="1"/>
          </p:cNvSpPr>
          <p:nvPr/>
        </p:nvSpPr>
        <p:spPr bwMode="auto">
          <a:xfrm>
            <a:off x="23336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8636" name="Oval 44"/>
          <p:cNvSpPr>
            <a:spLocks noChangeArrowheads="1"/>
          </p:cNvSpPr>
          <p:nvPr/>
        </p:nvSpPr>
        <p:spPr bwMode="auto">
          <a:xfrm>
            <a:off x="29432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8637" name="Oval 45"/>
          <p:cNvSpPr>
            <a:spLocks noChangeArrowheads="1"/>
          </p:cNvSpPr>
          <p:nvPr/>
        </p:nvSpPr>
        <p:spPr bwMode="auto">
          <a:xfrm>
            <a:off x="2943225" y="2298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8638" name="Oval 46"/>
          <p:cNvSpPr>
            <a:spLocks noChangeArrowheads="1"/>
          </p:cNvSpPr>
          <p:nvPr/>
        </p:nvSpPr>
        <p:spPr bwMode="auto">
          <a:xfrm>
            <a:off x="3019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39" name="Oval 47"/>
          <p:cNvSpPr>
            <a:spLocks noChangeArrowheads="1"/>
          </p:cNvSpPr>
          <p:nvPr/>
        </p:nvSpPr>
        <p:spPr bwMode="auto">
          <a:xfrm>
            <a:off x="809625" y="2828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40" name="Oval 48"/>
          <p:cNvSpPr>
            <a:spLocks noChangeArrowheads="1"/>
          </p:cNvSpPr>
          <p:nvPr/>
        </p:nvSpPr>
        <p:spPr bwMode="auto">
          <a:xfrm>
            <a:off x="15716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41" name="Oval 49"/>
          <p:cNvSpPr>
            <a:spLocks noChangeArrowheads="1"/>
          </p:cNvSpPr>
          <p:nvPr/>
        </p:nvSpPr>
        <p:spPr bwMode="auto">
          <a:xfrm>
            <a:off x="2257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42" name="Oval 50"/>
          <p:cNvSpPr>
            <a:spLocks noChangeArrowheads="1"/>
          </p:cNvSpPr>
          <p:nvPr/>
        </p:nvSpPr>
        <p:spPr bwMode="auto">
          <a:xfrm>
            <a:off x="12668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8643" name="Oval 51"/>
          <p:cNvSpPr>
            <a:spLocks noChangeArrowheads="1"/>
          </p:cNvSpPr>
          <p:nvPr/>
        </p:nvSpPr>
        <p:spPr bwMode="auto">
          <a:xfrm>
            <a:off x="1952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8644" name="Oval 52"/>
          <p:cNvSpPr>
            <a:spLocks noChangeArrowheads="1"/>
          </p:cNvSpPr>
          <p:nvPr/>
        </p:nvSpPr>
        <p:spPr bwMode="auto">
          <a:xfrm>
            <a:off x="16478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8645" name="Oval 53"/>
          <p:cNvSpPr>
            <a:spLocks noChangeArrowheads="1"/>
          </p:cNvSpPr>
          <p:nvPr/>
        </p:nvSpPr>
        <p:spPr bwMode="auto">
          <a:xfrm>
            <a:off x="2333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8646" name="Oval 54"/>
          <p:cNvSpPr>
            <a:spLocks noChangeArrowheads="1"/>
          </p:cNvSpPr>
          <p:nvPr/>
        </p:nvSpPr>
        <p:spPr bwMode="auto">
          <a:xfrm>
            <a:off x="2714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8647" name="Oval 55"/>
          <p:cNvSpPr>
            <a:spLocks noChangeArrowheads="1"/>
          </p:cNvSpPr>
          <p:nvPr/>
        </p:nvSpPr>
        <p:spPr bwMode="auto">
          <a:xfrm>
            <a:off x="3095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8648" name="Oval 56"/>
          <p:cNvSpPr>
            <a:spLocks noChangeArrowheads="1"/>
          </p:cNvSpPr>
          <p:nvPr/>
        </p:nvSpPr>
        <p:spPr bwMode="auto">
          <a:xfrm>
            <a:off x="2390775"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8649" name="Oval 57"/>
          <p:cNvSpPr>
            <a:spLocks noChangeArrowheads="1"/>
          </p:cNvSpPr>
          <p:nvPr/>
        </p:nvSpPr>
        <p:spPr bwMode="auto">
          <a:xfrm>
            <a:off x="1104900"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38650" name="Oval 58"/>
          <p:cNvSpPr>
            <a:spLocks noChangeArrowheads="1"/>
          </p:cNvSpPr>
          <p:nvPr/>
        </p:nvSpPr>
        <p:spPr bwMode="auto">
          <a:xfrm>
            <a:off x="17430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8651" name="Line 59"/>
          <p:cNvSpPr>
            <a:spLocks noChangeShapeType="1"/>
          </p:cNvSpPr>
          <p:nvPr/>
        </p:nvSpPr>
        <p:spPr bwMode="auto">
          <a:xfrm flipH="1">
            <a:off x="657225" y="676275"/>
            <a:ext cx="357188" cy="276225"/>
          </a:xfrm>
          <a:prstGeom prst="line">
            <a:avLst/>
          </a:prstGeom>
          <a:noFill/>
          <a:ln w="9525">
            <a:solidFill>
              <a:schemeClr val="tx1"/>
            </a:solidFill>
            <a:round/>
            <a:headEnd/>
            <a:tailEnd/>
          </a:ln>
          <a:effectLst/>
        </p:spPr>
        <p:txBody>
          <a:bodyPr/>
          <a:lstStyle/>
          <a:p>
            <a:endParaRPr lang="en-US"/>
          </a:p>
        </p:txBody>
      </p:sp>
      <p:sp>
        <p:nvSpPr>
          <p:cNvPr id="238652" name="Line 60"/>
          <p:cNvSpPr>
            <a:spLocks noChangeShapeType="1"/>
          </p:cNvSpPr>
          <p:nvPr/>
        </p:nvSpPr>
        <p:spPr bwMode="auto">
          <a:xfrm>
            <a:off x="1023938" y="676275"/>
            <a:ext cx="471487" cy="276225"/>
          </a:xfrm>
          <a:prstGeom prst="line">
            <a:avLst/>
          </a:prstGeom>
          <a:noFill/>
          <a:ln w="9525">
            <a:solidFill>
              <a:schemeClr val="tx1"/>
            </a:solidFill>
            <a:round/>
            <a:headEnd/>
            <a:tailEnd/>
          </a:ln>
          <a:effectLst/>
        </p:spPr>
        <p:txBody>
          <a:bodyPr/>
          <a:lstStyle/>
          <a:p>
            <a:endParaRPr lang="en-US"/>
          </a:p>
        </p:txBody>
      </p:sp>
      <p:sp>
        <p:nvSpPr>
          <p:cNvPr id="238653" name="Line 61"/>
          <p:cNvSpPr>
            <a:spLocks noChangeShapeType="1"/>
          </p:cNvSpPr>
          <p:nvPr/>
        </p:nvSpPr>
        <p:spPr bwMode="auto">
          <a:xfrm flipH="1">
            <a:off x="1038225" y="1128713"/>
            <a:ext cx="485775" cy="280987"/>
          </a:xfrm>
          <a:prstGeom prst="line">
            <a:avLst/>
          </a:prstGeom>
          <a:noFill/>
          <a:ln w="9525">
            <a:solidFill>
              <a:schemeClr val="tx1"/>
            </a:solidFill>
            <a:round/>
            <a:headEnd/>
            <a:tailEnd/>
          </a:ln>
          <a:effectLst/>
        </p:spPr>
        <p:txBody>
          <a:bodyPr/>
          <a:lstStyle/>
          <a:p>
            <a:endParaRPr lang="en-US"/>
          </a:p>
        </p:txBody>
      </p:sp>
      <p:sp>
        <p:nvSpPr>
          <p:cNvPr id="238654" name="Line 62"/>
          <p:cNvSpPr>
            <a:spLocks noChangeShapeType="1"/>
          </p:cNvSpPr>
          <p:nvPr/>
        </p:nvSpPr>
        <p:spPr bwMode="auto">
          <a:xfrm>
            <a:off x="1552575" y="1138238"/>
            <a:ext cx="95250" cy="271462"/>
          </a:xfrm>
          <a:prstGeom prst="line">
            <a:avLst/>
          </a:prstGeom>
          <a:noFill/>
          <a:ln w="9525">
            <a:solidFill>
              <a:schemeClr val="tx1"/>
            </a:solidFill>
            <a:round/>
            <a:headEnd/>
            <a:tailEnd/>
          </a:ln>
          <a:effectLst/>
        </p:spPr>
        <p:txBody>
          <a:bodyPr/>
          <a:lstStyle/>
          <a:p>
            <a:endParaRPr lang="en-US"/>
          </a:p>
        </p:txBody>
      </p:sp>
      <p:sp>
        <p:nvSpPr>
          <p:cNvPr id="238655" name="Line 63"/>
          <p:cNvSpPr>
            <a:spLocks noChangeShapeType="1"/>
          </p:cNvSpPr>
          <p:nvPr/>
        </p:nvSpPr>
        <p:spPr bwMode="auto">
          <a:xfrm>
            <a:off x="1571625" y="1123950"/>
            <a:ext cx="838200" cy="285750"/>
          </a:xfrm>
          <a:prstGeom prst="line">
            <a:avLst/>
          </a:prstGeom>
          <a:noFill/>
          <a:ln w="9525">
            <a:solidFill>
              <a:schemeClr val="tx1"/>
            </a:solidFill>
            <a:round/>
            <a:headEnd/>
            <a:tailEnd/>
          </a:ln>
          <a:effectLst/>
        </p:spPr>
        <p:txBody>
          <a:bodyPr/>
          <a:lstStyle/>
          <a:p>
            <a:endParaRPr lang="en-US"/>
          </a:p>
        </p:txBody>
      </p:sp>
      <p:sp>
        <p:nvSpPr>
          <p:cNvPr id="238656" name="Line 64"/>
          <p:cNvSpPr>
            <a:spLocks noChangeShapeType="1"/>
          </p:cNvSpPr>
          <p:nvPr/>
        </p:nvSpPr>
        <p:spPr bwMode="auto">
          <a:xfrm flipH="1">
            <a:off x="1190625" y="1585913"/>
            <a:ext cx="495300" cy="280987"/>
          </a:xfrm>
          <a:prstGeom prst="line">
            <a:avLst/>
          </a:prstGeom>
          <a:noFill/>
          <a:ln w="9525">
            <a:solidFill>
              <a:schemeClr val="tx1"/>
            </a:solidFill>
            <a:round/>
            <a:headEnd/>
            <a:tailEnd/>
          </a:ln>
          <a:effectLst/>
        </p:spPr>
        <p:txBody>
          <a:bodyPr/>
          <a:lstStyle/>
          <a:p>
            <a:endParaRPr lang="en-US"/>
          </a:p>
        </p:txBody>
      </p:sp>
      <p:sp>
        <p:nvSpPr>
          <p:cNvPr id="238657" name="Line 65"/>
          <p:cNvSpPr>
            <a:spLocks noChangeShapeType="1"/>
          </p:cNvSpPr>
          <p:nvPr/>
        </p:nvSpPr>
        <p:spPr bwMode="auto">
          <a:xfrm>
            <a:off x="1695450" y="1581150"/>
            <a:ext cx="219075" cy="276225"/>
          </a:xfrm>
          <a:prstGeom prst="line">
            <a:avLst/>
          </a:prstGeom>
          <a:noFill/>
          <a:ln w="9525">
            <a:solidFill>
              <a:schemeClr val="tx1"/>
            </a:solidFill>
            <a:round/>
            <a:headEnd/>
            <a:tailEnd/>
          </a:ln>
          <a:effectLst/>
        </p:spPr>
        <p:txBody>
          <a:bodyPr/>
          <a:lstStyle/>
          <a:p>
            <a:endParaRPr lang="en-US"/>
          </a:p>
        </p:txBody>
      </p:sp>
      <p:sp>
        <p:nvSpPr>
          <p:cNvPr id="238658" name="Line 66"/>
          <p:cNvSpPr>
            <a:spLocks noChangeShapeType="1"/>
          </p:cNvSpPr>
          <p:nvPr/>
        </p:nvSpPr>
        <p:spPr bwMode="auto">
          <a:xfrm>
            <a:off x="2376488" y="1595438"/>
            <a:ext cx="185737" cy="271462"/>
          </a:xfrm>
          <a:prstGeom prst="line">
            <a:avLst/>
          </a:prstGeom>
          <a:noFill/>
          <a:ln w="9525">
            <a:solidFill>
              <a:schemeClr val="tx1"/>
            </a:solidFill>
            <a:round/>
            <a:headEnd/>
            <a:tailEnd/>
          </a:ln>
          <a:effectLst/>
        </p:spPr>
        <p:txBody>
          <a:bodyPr/>
          <a:lstStyle/>
          <a:p>
            <a:endParaRPr lang="en-US"/>
          </a:p>
        </p:txBody>
      </p:sp>
      <p:sp>
        <p:nvSpPr>
          <p:cNvPr id="238659" name="Line 67"/>
          <p:cNvSpPr>
            <a:spLocks noChangeShapeType="1"/>
          </p:cNvSpPr>
          <p:nvPr/>
        </p:nvSpPr>
        <p:spPr bwMode="auto">
          <a:xfrm>
            <a:off x="2381250" y="1604963"/>
            <a:ext cx="790575" cy="261937"/>
          </a:xfrm>
          <a:prstGeom prst="line">
            <a:avLst/>
          </a:prstGeom>
          <a:noFill/>
          <a:ln w="9525">
            <a:solidFill>
              <a:schemeClr val="tx1"/>
            </a:solidFill>
            <a:round/>
            <a:headEnd/>
            <a:tailEnd/>
          </a:ln>
          <a:effectLst/>
        </p:spPr>
        <p:txBody>
          <a:bodyPr/>
          <a:lstStyle/>
          <a:p>
            <a:endParaRPr lang="en-US"/>
          </a:p>
        </p:txBody>
      </p:sp>
      <p:sp>
        <p:nvSpPr>
          <p:cNvPr id="238660" name="Line 68"/>
          <p:cNvSpPr>
            <a:spLocks noChangeShapeType="1"/>
          </p:cNvSpPr>
          <p:nvPr/>
        </p:nvSpPr>
        <p:spPr bwMode="auto">
          <a:xfrm>
            <a:off x="1114425" y="2019300"/>
            <a:ext cx="0" cy="0"/>
          </a:xfrm>
          <a:prstGeom prst="line">
            <a:avLst/>
          </a:prstGeom>
          <a:noFill/>
          <a:ln w="9525">
            <a:solidFill>
              <a:schemeClr val="tx1"/>
            </a:solidFill>
            <a:round/>
            <a:headEnd/>
            <a:tailEnd/>
          </a:ln>
          <a:effectLst/>
        </p:spPr>
        <p:txBody>
          <a:bodyPr/>
          <a:lstStyle/>
          <a:p>
            <a:endParaRPr lang="en-US"/>
          </a:p>
        </p:txBody>
      </p:sp>
      <p:sp>
        <p:nvSpPr>
          <p:cNvPr id="238661" name="Line 69"/>
          <p:cNvSpPr>
            <a:spLocks noChangeShapeType="1"/>
          </p:cNvSpPr>
          <p:nvPr/>
        </p:nvSpPr>
        <p:spPr bwMode="auto">
          <a:xfrm flipH="1">
            <a:off x="962025" y="2019300"/>
            <a:ext cx="228600" cy="304800"/>
          </a:xfrm>
          <a:prstGeom prst="line">
            <a:avLst/>
          </a:prstGeom>
          <a:noFill/>
          <a:ln w="9525">
            <a:solidFill>
              <a:schemeClr val="tx1"/>
            </a:solidFill>
            <a:round/>
            <a:headEnd/>
            <a:tailEnd/>
          </a:ln>
          <a:effectLst/>
        </p:spPr>
        <p:txBody>
          <a:bodyPr/>
          <a:lstStyle/>
          <a:p>
            <a:endParaRPr lang="en-US"/>
          </a:p>
        </p:txBody>
      </p:sp>
      <p:sp>
        <p:nvSpPr>
          <p:cNvPr id="238662" name="Line 70"/>
          <p:cNvSpPr>
            <a:spLocks noChangeShapeType="1"/>
          </p:cNvSpPr>
          <p:nvPr/>
        </p:nvSpPr>
        <p:spPr bwMode="auto">
          <a:xfrm flipH="1">
            <a:off x="1671638" y="2057400"/>
            <a:ext cx="247650" cy="266700"/>
          </a:xfrm>
          <a:prstGeom prst="line">
            <a:avLst/>
          </a:prstGeom>
          <a:noFill/>
          <a:ln w="9525">
            <a:solidFill>
              <a:schemeClr val="tx1"/>
            </a:solidFill>
            <a:round/>
            <a:headEnd/>
            <a:tailEnd/>
          </a:ln>
          <a:effectLst/>
        </p:spPr>
        <p:txBody>
          <a:bodyPr/>
          <a:lstStyle/>
          <a:p>
            <a:endParaRPr lang="en-US"/>
          </a:p>
        </p:txBody>
      </p:sp>
      <p:sp>
        <p:nvSpPr>
          <p:cNvPr id="238663" name="Line 71"/>
          <p:cNvSpPr>
            <a:spLocks noChangeShapeType="1"/>
          </p:cNvSpPr>
          <p:nvPr/>
        </p:nvSpPr>
        <p:spPr bwMode="auto">
          <a:xfrm>
            <a:off x="1928813" y="2052638"/>
            <a:ext cx="461962" cy="271462"/>
          </a:xfrm>
          <a:prstGeom prst="line">
            <a:avLst/>
          </a:prstGeom>
          <a:noFill/>
          <a:ln w="9525">
            <a:solidFill>
              <a:schemeClr val="tx1"/>
            </a:solidFill>
            <a:round/>
            <a:headEnd/>
            <a:tailEnd/>
          </a:ln>
          <a:effectLst/>
        </p:spPr>
        <p:txBody>
          <a:bodyPr/>
          <a:lstStyle/>
          <a:p>
            <a:endParaRPr lang="en-US"/>
          </a:p>
        </p:txBody>
      </p:sp>
      <p:sp>
        <p:nvSpPr>
          <p:cNvPr id="238664" name="Line 72"/>
          <p:cNvSpPr>
            <a:spLocks noChangeShapeType="1"/>
          </p:cNvSpPr>
          <p:nvPr/>
        </p:nvSpPr>
        <p:spPr bwMode="auto">
          <a:xfrm>
            <a:off x="3205163" y="2052638"/>
            <a:ext cx="0" cy="247650"/>
          </a:xfrm>
          <a:prstGeom prst="line">
            <a:avLst/>
          </a:prstGeom>
          <a:noFill/>
          <a:ln w="9525">
            <a:solidFill>
              <a:schemeClr val="tx1"/>
            </a:solidFill>
            <a:round/>
            <a:headEnd/>
            <a:tailEnd/>
          </a:ln>
          <a:effectLst/>
        </p:spPr>
        <p:txBody>
          <a:bodyPr/>
          <a:lstStyle/>
          <a:p>
            <a:endParaRPr lang="en-US"/>
          </a:p>
        </p:txBody>
      </p:sp>
      <p:sp>
        <p:nvSpPr>
          <p:cNvPr id="238665" name="Line 73"/>
          <p:cNvSpPr>
            <a:spLocks noChangeShapeType="1"/>
          </p:cNvSpPr>
          <p:nvPr/>
        </p:nvSpPr>
        <p:spPr bwMode="auto">
          <a:xfrm flipH="1">
            <a:off x="1057275" y="2509838"/>
            <a:ext cx="595313" cy="319087"/>
          </a:xfrm>
          <a:prstGeom prst="line">
            <a:avLst/>
          </a:prstGeom>
          <a:noFill/>
          <a:ln w="9525">
            <a:solidFill>
              <a:schemeClr val="tx1"/>
            </a:solidFill>
            <a:round/>
            <a:headEnd/>
            <a:tailEnd/>
          </a:ln>
          <a:effectLst/>
        </p:spPr>
        <p:txBody>
          <a:bodyPr/>
          <a:lstStyle/>
          <a:p>
            <a:endParaRPr lang="en-US"/>
          </a:p>
        </p:txBody>
      </p:sp>
      <p:sp>
        <p:nvSpPr>
          <p:cNvPr id="238666" name="Line 74"/>
          <p:cNvSpPr>
            <a:spLocks noChangeShapeType="1"/>
          </p:cNvSpPr>
          <p:nvPr/>
        </p:nvSpPr>
        <p:spPr bwMode="auto">
          <a:xfrm>
            <a:off x="1676400" y="2505075"/>
            <a:ext cx="176213" cy="333375"/>
          </a:xfrm>
          <a:prstGeom prst="line">
            <a:avLst/>
          </a:prstGeom>
          <a:noFill/>
          <a:ln w="9525">
            <a:solidFill>
              <a:schemeClr val="tx1"/>
            </a:solidFill>
            <a:round/>
            <a:headEnd/>
            <a:tailEnd/>
          </a:ln>
          <a:effectLst/>
        </p:spPr>
        <p:txBody>
          <a:bodyPr/>
          <a:lstStyle/>
          <a:p>
            <a:endParaRPr lang="en-US"/>
          </a:p>
        </p:txBody>
      </p:sp>
      <p:sp>
        <p:nvSpPr>
          <p:cNvPr id="238667" name="Line 75"/>
          <p:cNvSpPr>
            <a:spLocks noChangeShapeType="1"/>
          </p:cNvSpPr>
          <p:nvPr/>
        </p:nvSpPr>
        <p:spPr bwMode="auto">
          <a:xfrm>
            <a:off x="2366963" y="2505075"/>
            <a:ext cx="119062" cy="342900"/>
          </a:xfrm>
          <a:prstGeom prst="line">
            <a:avLst/>
          </a:prstGeom>
          <a:noFill/>
          <a:ln w="9525">
            <a:solidFill>
              <a:schemeClr val="tx1"/>
            </a:solidFill>
            <a:round/>
            <a:headEnd/>
            <a:tailEnd/>
          </a:ln>
          <a:effectLst/>
        </p:spPr>
        <p:txBody>
          <a:bodyPr/>
          <a:lstStyle/>
          <a:p>
            <a:endParaRPr lang="en-US"/>
          </a:p>
        </p:txBody>
      </p:sp>
      <p:sp>
        <p:nvSpPr>
          <p:cNvPr id="238668" name="Line 76"/>
          <p:cNvSpPr>
            <a:spLocks noChangeShapeType="1"/>
          </p:cNvSpPr>
          <p:nvPr/>
        </p:nvSpPr>
        <p:spPr bwMode="auto">
          <a:xfrm>
            <a:off x="2376488" y="2509838"/>
            <a:ext cx="895350" cy="323850"/>
          </a:xfrm>
          <a:prstGeom prst="line">
            <a:avLst/>
          </a:prstGeom>
          <a:noFill/>
          <a:ln w="9525">
            <a:solidFill>
              <a:schemeClr val="tx1"/>
            </a:solidFill>
            <a:round/>
            <a:headEnd/>
            <a:tailEnd/>
          </a:ln>
          <a:effectLst/>
        </p:spPr>
        <p:txBody>
          <a:bodyPr/>
          <a:lstStyle/>
          <a:p>
            <a:endParaRPr lang="en-US"/>
          </a:p>
        </p:txBody>
      </p:sp>
      <p:sp>
        <p:nvSpPr>
          <p:cNvPr id="238669" name="Line 77"/>
          <p:cNvSpPr>
            <a:spLocks noChangeShapeType="1"/>
          </p:cNvSpPr>
          <p:nvPr/>
        </p:nvSpPr>
        <p:spPr bwMode="auto">
          <a:xfrm flipH="1">
            <a:off x="1524000" y="3024188"/>
            <a:ext cx="290513" cy="361950"/>
          </a:xfrm>
          <a:prstGeom prst="line">
            <a:avLst/>
          </a:prstGeom>
          <a:noFill/>
          <a:ln w="9525">
            <a:solidFill>
              <a:schemeClr val="tx1"/>
            </a:solidFill>
            <a:round/>
            <a:headEnd/>
            <a:tailEnd/>
          </a:ln>
          <a:effectLst/>
        </p:spPr>
        <p:txBody>
          <a:bodyPr/>
          <a:lstStyle/>
          <a:p>
            <a:endParaRPr lang="en-US"/>
          </a:p>
        </p:txBody>
      </p:sp>
      <p:sp>
        <p:nvSpPr>
          <p:cNvPr id="238670" name="Line 78"/>
          <p:cNvSpPr>
            <a:spLocks noChangeShapeType="1"/>
          </p:cNvSpPr>
          <p:nvPr/>
        </p:nvSpPr>
        <p:spPr bwMode="auto">
          <a:xfrm>
            <a:off x="1843088" y="3024188"/>
            <a:ext cx="328612" cy="366712"/>
          </a:xfrm>
          <a:prstGeom prst="line">
            <a:avLst/>
          </a:prstGeom>
          <a:noFill/>
          <a:ln w="9525">
            <a:solidFill>
              <a:schemeClr val="tx1"/>
            </a:solidFill>
            <a:round/>
            <a:headEnd/>
            <a:tailEnd/>
          </a:ln>
          <a:effectLst/>
        </p:spPr>
        <p:txBody>
          <a:bodyPr/>
          <a:lstStyle/>
          <a:p>
            <a:endParaRPr lang="en-US"/>
          </a:p>
        </p:txBody>
      </p:sp>
      <p:sp>
        <p:nvSpPr>
          <p:cNvPr id="238671" name="Line 79"/>
          <p:cNvSpPr>
            <a:spLocks noChangeShapeType="1"/>
          </p:cNvSpPr>
          <p:nvPr/>
        </p:nvSpPr>
        <p:spPr bwMode="auto">
          <a:xfrm flipH="1">
            <a:off x="1919288" y="3581400"/>
            <a:ext cx="300037" cy="266700"/>
          </a:xfrm>
          <a:prstGeom prst="line">
            <a:avLst/>
          </a:prstGeom>
          <a:noFill/>
          <a:ln w="9525">
            <a:solidFill>
              <a:schemeClr val="tx1"/>
            </a:solidFill>
            <a:round/>
            <a:headEnd/>
            <a:tailEnd/>
          </a:ln>
          <a:effectLst/>
        </p:spPr>
        <p:txBody>
          <a:bodyPr/>
          <a:lstStyle/>
          <a:p>
            <a:endParaRPr lang="en-US"/>
          </a:p>
        </p:txBody>
      </p:sp>
      <p:sp>
        <p:nvSpPr>
          <p:cNvPr id="238672" name="Line 80"/>
          <p:cNvSpPr>
            <a:spLocks noChangeShapeType="1"/>
          </p:cNvSpPr>
          <p:nvPr/>
        </p:nvSpPr>
        <p:spPr bwMode="auto">
          <a:xfrm>
            <a:off x="2214563" y="3576638"/>
            <a:ext cx="390525" cy="276225"/>
          </a:xfrm>
          <a:prstGeom prst="line">
            <a:avLst/>
          </a:prstGeom>
          <a:noFill/>
          <a:ln w="9525">
            <a:solidFill>
              <a:schemeClr val="tx1"/>
            </a:solidFill>
            <a:round/>
            <a:headEnd/>
            <a:tailEnd/>
          </a:ln>
          <a:effectLst/>
        </p:spPr>
        <p:txBody>
          <a:bodyPr/>
          <a:lstStyle/>
          <a:p>
            <a:endParaRPr lang="en-US"/>
          </a:p>
        </p:txBody>
      </p:sp>
      <p:sp>
        <p:nvSpPr>
          <p:cNvPr id="238673" name="Line 81"/>
          <p:cNvSpPr>
            <a:spLocks noChangeShapeType="1"/>
          </p:cNvSpPr>
          <p:nvPr/>
        </p:nvSpPr>
        <p:spPr bwMode="auto">
          <a:xfrm>
            <a:off x="2547938" y="3019425"/>
            <a:ext cx="376237" cy="366713"/>
          </a:xfrm>
          <a:prstGeom prst="line">
            <a:avLst/>
          </a:prstGeom>
          <a:noFill/>
          <a:ln w="9525">
            <a:solidFill>
              <a:schemeClr val="tx1"/>
            </a:solidFill>
            <a:round/>
            <a:headEnd/>
            <a:tailEnd/>
          </a:ln>
          <a:effectLst/>
        </p:spPr>
        <p:txBody>
          <a:bodyPr/>
          <a:lstStyle/>
          <a:p>
            <a:endParaRPr lang="en-US"/>
          </a:p>
        </p:txBody>
      </p:sp>
      <p:sp>
        <p:nvSpPr>
          <p:cNvPr id="238674" name="Line 82"/>
          <p:cNvSpPr>
            <a:spLocks noChangeShapeType="1"/>
          </p:cNvSpPr>
          <p:nvPr/>
        </p:nvSpPr>
        <p:spPr bwMode="auto">
          <a:xfrm>
            <a:off x="3024188" y="3581400"/>
            <a:ext cx="290512" cy="280988"/>
          </a:xfrm>
          <a:prstGeom prst="line">
            <a:avLst/>
          </a:prstGeom>
          <a:noFill/>
          <a:ln w="9525">
            <a:solidFill>
              <a:schemeClr val="tx1"/>
            </a:solidFill>
            <a:round/>
            <a:headEnd/>
            <a:tailEnd/>
          </a:ln>
          <a:effectLst/>
        </p:spPr>
        <p:txBody>
          <a:bodyPr/>
          <a:lstStyle/>
          <a:p>
            <a:endParaRPr lang="en-US"/>
          </a:p>
        </p:txBody>
      </p:sp>
      <p:sp>
        <p:nvSpPr>
          <p:cNvPr id="238675" name="Line 83"/>
          <p:cNvSpPr>
            <a:spLocks noChangeShapeType="1"/>
          </p:cNvSpPr>
          <p:nvPr/>
        </p:nvSpPr>
        <p:spPr bwMode="auto">
          <a:xfrm flipH="1">
            <a:off x="1381125" y="4029075"/>
            <a:ext cx="495300" cy="285750"/>
          </a:xfrm>
          <a:prstGeom prst="line">
            <a:avLst/>
          </a:prstGeom>
          <a:noFill/>
          <a:ln w="9525">
            <a:solidFill>
              <a:schemeClr val="tx1"/>
            </a:solidFill>
            <a:round/>
            <a:headEnd/>
            <a:tailEnd/>
          </a:ln>
          <a:effectLst/>
        </p:spPr>
        <p:txBody>
          <a:bodyPr/>
          <a:lstStyle/>
          <a:p>
            <a:endParaRPr lang="en-US"/>
          </a:p>
        </p:txBody>
      </p:sp>
      <p:sp>
        <p:nvSpPr>
          <p:cNvPr id="238676" name="Line 84"/>
          <p:cNvSpPr>
            <a:spLocks noChangeShapeType="1"/>
          </p:cNvSpPr>
          <p:nvPr/>
        </p:nvSpPr>
        <p:spPr bwMode="auto">
          <a:xfrm>
            <a:off x="1876425" y="4038600"/>
            <a:ext cx="180975" cy="276225"/>
          </a:xfrm>
          <a:prstGeom prst="line">
            <a:avLst/>
          </a:prstGeom>
          <a:noFill/>
          <a:ln w="9525">
            <a:solidFill>
              <a:schemeClr val="tx1"/>
            </a:solidFill>
            <a:round/>
            <a:headEnd/>
            <a:tailEnd/>
          </a:ln>
          <a:effectLst/>
        </p:spPr>
        <p:txBody>
          <a:bodyPr/>
          <a:lstStyle/>
          <a:p>
            <a:endParaRPr lang="en-US"/>
          </a:p>
        </p:txBody>
      </p:sp>
      <p:sp>
        <p:nvSpPr>
          <p:cNvPr id="238677" name="Line 85"/>
          <p:cNvSpPr>
            <a:spLocks noChangeShapeType="1"/>
          </p:cNvSpPr>
          <p:nvPr/>
        </p:nvSpPr>
        <p:spPr bwMode="auto">
          <a:xfrm>
            <a:off x="2638425" y="4033838"/>
            <a:ext cx="9525" cy="266700"/>
          </a:xfrm>
          <a:prstGeom prst="line">
            <a:avLst/>
          </a:prstGeom>
          <a:noFill/>
          <a:ln w="9525">
            <a:solidFill>
              <a:schemeClr val="tx1"/>
            </a:solidFill>
            <a:round/>
            <a:headEnd/>
            <a:tailEnd/>
          </a:ln>
          <a:effectLst/>
        </p:spPr>
        <p:txBody>
          <a:bodyPr/>
          <a:lstStyle/>
          <a:p>
            <a:endParaRPr lang="en-US"/>
          </a:p>
        </p:txBody>
      </p:sp>
      <p:sp>
        <p:nvSpPr>
          <p:cNvPr id="238678" name="Oval 86"/>
          <p:cNvSpPr>
            <a:spLocks noChangeArrowheads="1"/>
          </p:cNvSpPr>
          <p:nvPr/>
        </p:nvSpPr>
        <p:spPr bwMode="auto">
          <a:xfrm>
            <a:off x="31146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38679" name="Line 87"/>
          <p:cNvSpPr>
            <a:spLocks noChangeShapeType="1"/>
          </p:cNvSpPr>
          <p:nvPr/>
        </p:nvSpPr>
        <p:spPr bwMode="auto">
          <a:xfrm>
            <a:off x="3362325" y="4043363"/>
            <a:ext cx="9525" cy="266700"/>
          </a:xfrm>
          <a:prstGeom prst="line">
            <a:avLst/>
          </a:prstGeom>
          <a:noFill/>
          <a:ln w="9525">
            <a:solidFill>
              <a:schemeClr val="tx1"/>
            </a:solidFill>
            <a:round/>
            <a:headEnd/>
            <a:tailEnd/>
          </a:ln>
          <a:effectLst/>
        </p:spPr>
        <p:txBody>
          <a:bodyPr/>
          <a:lstStyle/>
          <a:p>
            <a:endParaRPr lang="en-US"/>
          </a:p>
        </p:txBody>
      </p:sp>
      <p:pic>
        <p:nvPicPr>
          <p:cNvPr id="238680" name="Picture 88" descr="samplePage3name"/>
          <p:cNvPicPr>
            <a:picLocks noChangeAspect="1" noChangeArrowheads="1"/>
          </p:cNvPicPr>
          <p:nvPr/>
        </p:nvPicPr>
        <p:blipFill>
          <a:blip r:embed="rId3"/>
          <a:srcRect/>
          <a:stretch>
            <a:fillRect/>
          </a:stretch>
        </p:blipFill>
        <p:spPr bwMode="auto">
          <a:xfrm>
            <a:off x="6434138" y="1371600"/>
            <a:ext cx="1076325" cy="219075"/>
          </a:xfrm>
          <a:prstGeom prst="rect">
            <a:avLst/>
          </a:prstGeom>
          <a:noFill/>
        </p:spPr>
      </p:pic>
      <p:grpSp>
        <p:nvGrpSpPr>
          <p:cNvPr id="4" name="Group 89"/>
          <p:cNvGrpSpPr>
            <a:grpSpLocks/>
          </p:cNvGrpSpPr>
          <p:nvPr/>
        </p:nvGrpSpPr>
        <p:grpSpPr bwMode="auto">
          <a:xfrm>
            <a:off x="4819650" y="3600450"/>
            <a:ext cx="4124325" cy="3028950"/>
            <a:chOff x="3036" y="2268"/>
            <a:chExt cx="2598" cy="1908"/>
          </a:xfrm>
        </p:grpSpPr>
        <p:grpSp>
          <p:nvGrpSpPr>
            <p:cNvPr id="5" name="Group 90"/>
            <p:cNvGrpSpPr>
              <a:grpSpLocks/>
            </p:cNvGrpSpPr>
            <p:nvPr/>
          </p:nvGrpSpPr>
          <p:grpSpPr bwMode="auto">
            <a:xfrm>
              <a:off x="3036" y="2268"/>
              <a:ext cx="2598" cy="1908"/>
              <a:chOff x="3036" y="2268"/>
              <a:chExt cx="2598" cy="1908"/>
            </a:xfrm>
          </p:grpSpPr>
          <p:sp>
            <p:nvSpPr>
              <p:cNvPr id="238683" name="Text Box 91"/>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8684" name="Rectangle 92"/>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8685" name="Picture 93" descr="name"/>
            <p:cNvPicPr>
              <a:picLocks noChangeAspect="1" noChangeArrowheads="1"/>
            </p:cNvPicPr>
            <p:nvPr/>
          </p:nvPicPr>
          <p:blipFill>
            <a:blip r:embed="rId4"/>
            <a:srcRect/>
            <a:stretch>
              <a:fillRect/>
            </a:stretch>
          </p:blipFill>
          <p:spPr bwMode="auto">
            <a:xfrm>
              <a:off x="3189" y="2718"/>
              <a:ext cx="660" cy="150"/>
            </a:xfrm>
            <a:prstGeom prst="rect">
              <a:avLst/>
            </a:prstGeom>
            <a:solidFill>
              <a:schemeClr val="folHlink"/>
            </a:solidFill>
          </p:spPr>
        </p:pic>
        <p:pic>
          <p:nvPicPr>
            <p:cNvPr id="238686" name="Picture 94" descr="teapotClean"/>
            <p:cNvPicPr>
              <a:picLocks noChangeAspect="1" noChangeArrowheads="1"/>
            </p:cNvPicPr>
            <p:nvPr/>
          </p:nvPicPr>
          <p:blipFill>
            <a:blip r:embed="rId5" cstate="print"/>
            <a:srcRect/>
            <a:stretch>
              <a:fillRect/>
            </a:stretch>
          </p:blipFill>
          <p:spPr bwMode="auto">
            <a:xfrm>
              <a:off x="3891" y="2718"/>
              <a:ext cx="662" cy="582"/>
            </a:xfrm>
            <a:prstGeom prst="rect">
              <a:avLst/>
            </a:prstGeom>
            <a:solidFill>
              <a:schemeClr val="folHlink"/>
            </a:solidFill>
          </p:spPr>
        </p:pic>
        <p:pic>
          <p:nvPicPr>
            <p:cNvPr id="238687" name="Picture 95" descr="details"/>
            <p:cNvPicPr>
              <a:picLocks noChangeAspect="1" noChangeArrowheads="1"/>
            </p:cNvPicPr>
            <p:nvPr/>
          </p:nvPicPr>
          <p:blipFill>
            <a:blip r:embed="rId6"/>
            <a:srcRect/>
            <a:stretch>
              <a:fillRect/>
            </a:stretch>
          </p:blipFill>
          <p:spPr bwMode="auto">
            <a:xfrm>
              <a:off x="4608" y="2718"/>
              <a:ext cx="894" cy="206"/>
            </a:xfrm>
            <a:prstGeom prst="rect">
              <a:avLst/>
            </a:prstGeom>
            <a:solidFill>
              <a:schemeClr val="folHlink"/>
            </a:solidFill>
          </p:spPr>
        </p:pic>
        <p:sp>
          <p:nvSpPr>
            <p:cNvPr id="238688" name="Line 96"/>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8689" name="Text Box 97"/>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8690" name="Text Box 98"/>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8691" name="Text Box 99"/>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38692" name="Picture 100" descr="samplePage3name"/>
          <p:cNvPicPr>
            <a:picLocks noChangeAspect="1" noChangeArrowheads="1"/>
          </p:cNvPicPr>
          <p:nvPr/>
        </p:nvPicPr>
        <p:blipFill>
          <a:blip r:embed="rId3"/>
          <a:srcRect/>
          <a:stretch>
            <a:fillRect/>
          </a:stretch>
        </p:blipFill>
        <p:spPr bwMode="auto">
          <a:xfrm>
            <a:off x="5053013" y="5381625"/>
            <a:ext cx="1076325" cy="219075"/>
          </a:xfrm>
          <a:prstGeom prst="rect">
            <a:avLst/>
          </a:prstGeom>
          <a:noFill/>
        </p:spPr>
      </p:pic>
      <p:grpSp>
        <p:nvGrpSpPr>
          <p:cNvPr id="6" name="Group 101"/>
          <p:cNvGrpSpPr>
            <a:grpSpLocks/>
          </p:cNvGrpSpPr>
          <p:nvPr/>
        </p:nvGrpSpPr>
        <p:grpSpPr bwMode="auto">
          <a:xfrm>
            <a:off x="1543050" y="5410200"/>
            <a:ext cx="519113" cy="1101725"/>
            <a:chOff x="1404" y="342"/>
            <a:chExt cx="912" cy="1936"/>
          </a:xfrm>
        </p:grpSpPr>
        <p:sp>
          <p:nvSpPr>
            <p:cNvPr id="238694" name="Oval 102"/>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8695" name="Oval 103"/>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8696" name="Oval 104"/>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8697" name="Oval 105"/>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8698" name="Oval 106"/>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8699" name="Oval 107"/>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8700" name="Oval 108"/>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8701" name="Line 109"/>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8702" name="Line 110"/>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8703" name="Line 111"/>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8704" name="Line 112"/>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8705" name="Line 113"/>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8706" name="Line 114"/>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7" name="Group 115"/>
          <p:cNvGrpSpPr>
            <a:grpSpLocks/>
          </p:cNvGrpSpPr>
          <p:nvPr/>
        </p:nvGrpSpPr>
        <p:grpSpPr bwMode="auto">
          <a:xfrm>
            <a:off x="1543050" y="5410200"/>
            <a:ext cx="519113" cy="1101725"/>
            <a:chOff x="1404" y="342"/>
            <a:chExt cx="912" cy="1936"/>
          </a:xfrm>
        </p:grpSpPr>
        <p:sp>
          <p:nvSpPr>
            <p:cNvPr id="238708" name="Oval 1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8709" name="Oval 1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8710" name="Oval 1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8711" name="Oval 1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8712" name="Oval 1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8713" name="Oval 1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8714" name="Oval 1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8715" name="Line 1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8716" name="Line 1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8717" name="Line 1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8718" name="Line 1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8719" name="Line 1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8720" name="Line 1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pic>
        <p:nvPicPr>
          <p:cNvPr id="238721" name="Picture 129" descr="olives"/>
          <p:cNvPicPr>
            <a:picLocks noChangeAspect="1" noChangeArrowheads="1"/>
          </p:cNvPicPr>
          <p:nvPr/>
        </p:nvPicPr>
        <p:blipFill>
          <a:blip r:embed="rId7"/>
          <a:srcRect/>
          <a:stretch>
            <a:fillRect/>
          </a:stretch>
        </p:blipFill>
        <p:spPr bwMode="auto">
          <a:xfrm>
            <a:off x="4929188" y="1443038"/>
            <a:ext cx="1527175" cy="1268412"/>
          </a:xfrm>
          <a:prstGeom prst="rect">
            <a:avLst/>
          </a:prstGeom>
          <a:noFill/>
        </p:spPr>
      </p:pic>
      <p:sp>
        <p:nvSpPr>
          <p:cNvPr id="238722" name="Rectangle 130"/>
          <p:cNvSpPr>
            <a:spLocks noChangeArrowheads="1"/>
          </p:cNvSpPr>
          <p:nvPr/>
        </p:nvSpPr>
        <p:spPr bwMode="auto">
          <a:xfrm>
            <a:off x="4962525" y="1438275"/>
            <a:ext cx="1476375" cy="1219200"/>
          </a:xfrm>
          <a:prstGeom prst="rect">
            <a:avLst/>
          </a:prstGeom>
          <a:solidFill>
            <a:srgbClr val="FF8867">
              <a:alpha val="50999"/>
            </a:srgbClr>
          </a:solidFill>
          <a:ln w="9525">
            <a:solidFill>
              <a:schemeClr val="tx1"/>
            </a:solidFill>
            <a:miter lim="800000"/>
            <a:headEnd/>
            <a:tailEnd/>
          </a:ln>
          <a:effectLst/>
        </p:spPr>
        <p:txBody>
          <a:bodyPr wrap="none" anchor="ctr"/>
          <a:lstStyle/>
          <a:p>
            <a:endParaRPr lang="en-US"/>
          </a:p>
        </p:txBody>
      </p:sp>
      <p:pic>
        <p:nvPicPr>
          <p:cNvPr id="238723" name="Picture 131" descr="olives"/>
          <p:cNvPicPr>
            <a:picLocks noChangeAspect="1" noChangeArrowheads="1"/>
          </p:cNvPicPr>
          <p:nvPr/>
        </p:nvPicPr>
        <p:blipFill>
          <a:blip r:embed="rId8" cstate="print"/>
          <a:srcRect/>
          <a:stretch>
            <a:fillRect/>
          </a:stretch>
        </p:blipFill>
        <p:spPr bwMode="auto">
          <a:xfrm>
            <a:off x="6186488" y="5380038"/>
            <a:ext cx="1057275" cy="877887"/>
          </a:xfrm>
          <a:prstGeom prst="rect">
            <a:avLst/>
          </a:prstGeom>
          <a:noFill/>
        </p:spPr>
      </p:pic>
    </p:spTree>
  </p:cSld>
  <p:clrMapOvr>
    <a:masterClrMapping/>
  </p:clrMapOvr>
  <p:transition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38889E-6 -2.96296E-6 L -0.0375 -0.57222 " pathEditMode="relative" rAng="0" ptsTypes="AA">
                                      <p:cBhvr>
                                        <p:cTn id="6" dur="2000" fill="hold"/>
                                        <p:tgtEl>
                                          <p:spTgt spid="7"/>
                                        </p:tgtEl>
                                        <p:attrNameLst>
                                          <p:attrName>ppt_x</p:attrName>
                                          <p:attrName>ppt_y</p:attrName>
                                        </p:attrNameLst>
                                      </p:cBhvr>
                                      <p:rCtr x="-1900" y="-28600"/>
                                    </p:animMotion>
                                  </p:childTnLst>
                                </p:cTn>
                              </p:par>
                              <p:par>
                                <p:cTn id="7" presetID="6" presetClass="emph" presetSubtype="0" fill="hold" nodeType="withEffect">
                                  <p:stCondLst>
                                    <p:cond delay="0"/>
                                  </p:stCondLst>
                                  <p:childTnLst>
                                    <p:animScale>
                                      <p:cBhvr>
                                        <p:cTn id="8" dur="2000" fill="hold"/>
                                        <p:tgtEl>
                                          <p:spTgt spid="7"/>
                                        </p:tgtEl>
                                      </p:cBhvr>
                                      <p:by x="270000" y="270000"/>
                                    </p:animScale>
                                  </p:childTnLst>
                                </p:cTn>
                              </p:par>
                              <p:par>
                                <p:cTn id="9" presetID="10" presetClass="entr" presetSubtype="0" fill="hold" grpId="0" nodeType="withEffect">
                                  <p:stCondLst>
                                    <p:cond delay="0"/>
                                  </p:stCondLst>
                                  <p:childTnLst>
                                    <p:set>
                                      <p:cBhvr>
                                        <p:cTn id="10" dur="1" fill="hold">
                                          <p:stCondLst>
                                            <p:cond delay="0"/>
                                          </p:stCondLst>
                                        </p:cTn>
                                        <p:tgtEl>
                                          <p:spTgt spid="238722"/>
                                        </p:tgtEl>
                                        <p:attrNameLst>
                                          <p:attrName>style.visibility</p:attrName>
                                        </p:attrNameLst>
                                      </p:cBhvr>
                                      <p:to>
                                        <p:strVal val="visible"/>
                                      </p:to>
                                    </p:set>
                                    <p:animEffect transition="in" filter="fade">
                                      <p:cBhvr>
                                        <p:cTn id="11" dur="500"/>
                                        <p:tgtEl>
                                          <p:spTgt spid="2387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38722"/>
                                        </p:tgtEl>
                                      </p:cBhvr>
                                    </p:animEffect>
                                    <p:set>
                                      <p:cBhvr>
                                        <p:cTn id="16" dur="1" fill="hold">
                                          <p:stCondLst>
                                            <p:cond delay="499"/>
                                          </p:stCondLst>
                                        </p:cTn>
                                        <p:tgtEl>
                                          <p:spTgt spid="238722"/>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38723"/>
                                        </p:tgtEl>
                                        <p:attrNameLst>
                                          <p:attrName>style.visibility</p:attrName>
                                        </p:attrNameLst>
                                      </p:cBhvr>
                                      <p:to>
                                        <p:strVal val="visible"/>
                                      </p:to>
                                    </p:set>
                                    <p:animEffect transition="in" filter="fade">
                                      <p:cBhvr>
                                        <p:cTn id="19" dur="500"/>
                                        <p:tgtEl>
                                          <p:spTgt spid="238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722" grpId="0" animBg="1"/>
      <p:bldP spid="23872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nvGrpSpPr>
          <p:cNvPr id="2" name="Group 3"/>
          <p:cNvGrpSpPr>
            <a:grpSpLocks/>
          </p:cNvGrpSpPr>
          <p:nvPr/>
        </p:nvGrpSpPr>
        <p:grpSpPr bwMode="auto">
          <a:xfrm>
            <a:off x="600075" y="5429250"/>
            <a:ext cx="577850" cy="949325"/>
            <a:chOff x="378" y="3420"/>
            <a:chExt cx="397" cy="652"/>
          </a:xfrm>
        </p:grpSpPr>
        <p:sp>
          <p:nvSpPr>
            <p:cNvPr id="239620" name="Oval 4"/>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9621" name="Oval 5"/>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9622" name="Oval 6"/>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9623" name="Oval 7"/>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9624" name="Oval 8"/>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9625" name="Line 9"/>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9626" name="Line 10"/>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9627" name="Line 11"/>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9628" name="Line 12"/>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9629" name="Line 13"/>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39630" name="Text Box 14"/>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5"/>
          <p:cNvGrpSpPr>
            <a:grpSpLocks/>
          </p:cNvGrpSpPr>
          <p:nvPr/>
        </p:nvGrpSpPr>
        <p:grpSpPr bwMode="auto">
          <a:xfrm>
            <a:off x="1543050" y="5410200"/>
            <a:ext cx="519113" cy="1101725"/>
            <a:chOff x="1404" y="342"/>
            <a:chExt cx="912" cy="1936"/>
          </a:xfrm>
        </p:grpSpPr>
        <p:sp>
          <p:nvSpPr>
            <p:cNvPr id="239632" name="Oval 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9633" name="Oval 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9634" name="Oval 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9635" name="Oval 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9636" name="Oval 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9637" name="Oval 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9638" name="Oval 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9639" name="Line 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9640" name="Line 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9641" name="Line 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9642" name="Line 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9643" name="Line 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9644" name="Line 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29"/>
          <p:cNvGrpSpPr>
            <a:grpSpLocks/>
          </p:cNvGrpSpPr>
          <p:nvPr/>
        </p:nvGrpSpPr>
        <p:grpSpPr bwMode="auto">
          <a:xfrm>
            <a:off x="2476500" y="5381625"/>
            <a:ext cx="1238250" cy="1195388"/>
            <a:chOff x="102" y="846"/>
            <a:chExt cx="2304" cy="2224"/>
          </a:xfrm>
        </p:grpSpPr>
        <p:sp>
          <p:nvSpPr>
            <p:cNvPr id="239646" name="Oval 30"/>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9647" name="Oval 31"/>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9648" name="Oval 32"/>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9649" name="Oval 33"/>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9650" name="Oval 34"/>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9651" name="Oval 35"/>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9652" name="Oval 36"/>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9653" name="Oval 37"/>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9654" name="Line 38"/>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9655" name="Line 39"/>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9656" name="Line 40"/>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9657" name="Line 41"/>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9658" name="Line 42"/>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9659" name="Line 43"/>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9660" name="Line 44"/>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pic>
        <p:nvPicPr>
          <p:cNvPr id="239661" name="Picture 45" descr="samplePage3"/>
          <p:cNvPicPr>
            <a:picLocks noChangeAspect="1" noChangeArrowheads="1"/>
          </p:cNvPicPr>
          <p:nvPr/>
        </p:nvPicPr>
        <p:blipFill>
          <a:blip r:embed="rId3"/>
          <a:srcRect/>
          <a:stretch>
            <a:fillRect/>
          </a:stretch>
        </p:blipFill>
        <p:spPr bwMode="auto">
          <a:xfrm>
            <a:off x="4916488" y="238125"/>
            <a:ext cx="4070350" cy="3308350"/>
          </a:xfrm>
          <a:prstGeom prst="rect">
            <a:avLst/>
          </a:prstGeom>
          <a:noFill/>
        </p:spPr>
      </p:pic>
      <p:sp>
        <p:nvSpPr>
          <p:cNvPr id="239662" name="Oval 46"/>
          <p:cNvSpPr>
            <a:spLocks noChangeArrowheads="1"/>
          </p:cNvSpPr>
          <p:nvPr/>
        </p:nvSpPr>
        <p:spPr bwMode="auto">
          <a:xfrm>
            <a:off x="733425" y="49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39663" name="Oval 47"/>
          <p:cNvSpPr>
            <a:spLocks noChangeArrowheads="1"/>
          </p:cNvSpPr>
          <p:nvPr/>
        </p:nvSpPr>
        <p:spPr bwMode="auto">
          <a:xfrm>
            <a:off x="4286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39664" name="Oval 48"/>
          <p:cNvSpPr>
            <a:spLocks noChangeArrowheads="1"/>
          </p:cNvSpPr>
          <p:nvPr/>
        </p:nvSpPr>
        <p:spPr bwMode="auto">
          <a:xfrm>
            <a:off x="12668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39665" name="Oval 49"/>
          <p:cNvSpPr>
            <a:spLocks noChangeArrowheads="1"/>
          </p:cNvSpPr>
          <p:nvPr/>
        </p:nvSpPr>
        <p:spPr bwMode="auto">
          <a:xfrm>
            <a:off x="7334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39666" name="Oval 50"/>
          <p:cNvSpPr>
            <a:spLocks noChangeArrowheads="1"/>
          </p:cNvSpPr>
          <p:nvPr/>
        </p:nvSpPr>
        <p:spPr bwMode="auto">
          <a:xfrm>
            <a:off x="14192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9667" name="Oval 51"/>
          <p:cNvSpPr>
            <a:spLocks noChangeArrowheads="1"/>
          </p:cNvSpPr>
          <p:nvPr/>
        </p:nvSpPr>
        <p:spPr bwMode="auto">
          <a:xfrm>
            <a:off x="21050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9668" name="Oval 52"/>
          <p:cNvSpPr>
            <a:spLocks noChangeArrowheads="1"/>
          </p:cNvSpPr>
          <p:nvPr/>
        </p:nvSpPr>
        <p:spPr bwMode="auto">
          <a:xfrm>
            <a:off x="9620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69" name="Oval 53"/>
          <p:cNvSpPr>
            <a:spLocks noChangeArrowheads="1"/>
          </p:cNvSpPr>
          <p:nvPr/>
        </p:nvSpPr>
        <p:spPr bwMode="auto">
          <a:xfrm>
            <a:off x="16478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70" name="Oval 54"/>
          <p:cNvSpPr>
            <a:spLocks noChangeArrowheads="1"/>
          </p:cNvSpPr>
          <p:nvPr/>
        </p:nvSpPr>
        <p:spPr bwMode="auto">
          <a:xfrm>
            <a:off x="7334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9671" name="Oval 55"/>
          <p:cNvSpPr>
            <a:spLocks noChangeArrowheads="1"/>
          </p:cNvSpPr>
          <p:nvPr/>
        </p:nvSpPr>
        <p:spPr bwMode="auto">
          <a:xfrm>
            <a:off x="14192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9672" name="Oval 56"/>
          <p:cNvSpPr>
            <a:spLocks noChangeArrowheads="1"/>
          </p:cNvSpPr>
          <p:nvPr/>
        </p:nvSpPr>
        <p:spPr bwMode="auto">
          <a:xfrm>
            <a:off x="21050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9673" name="Oval 57"/>
          <p:cNvSpPr>
            <a:spLocks noChangeArrowheads="1"/>
          </p:cNvSpPr>
          <p:nvPr/>
        </p:nvSpPr>
        <p:spPr bwMode="auto">
          <a:xfrm>
            <a:off x="23336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9674" name="Oval 58"/>
          <p:cNvSpPr>
            <a:spLocks noChangeArrowheads="1"/>
          </p:cNvSpPr>
          <p:nvPr/>
        </p:nvSpPr>
        <p:spPr bwMode="auto">
          <a:xfrm>
            <a:off x="29432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9675" name="Oval 59"/>
          <p:cNvSpPr>
            <a:spLocks noChangeArrowheads="1"/>
          </p:cNvSpPr>
          <p:nvPr/>
        </p:nvSpPr>
        <p:spPr bwMode="auto">
          <a:xfrm>
            <a:off x="2943225" y="2298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9676" name="Oval 60"/>
          <p:cNvSpPr>
            <a:spLocks noChangeArrowheads="1"/>
          </p:cNvSpPr>
          <p:nvPr/>
        </p:nvSpPr>
        <p:spPr bwMode="auto">
          <a:xfrm>
            <a:off x="3019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77" name="Oval 61"/>
          <p:cNvSpPr>
            <a:spLocks noChangeArrowheads="1"/>
          </p:cNvSpPr>
          <p:nvPr/>
        </p:nvSpPr>
        <p:spPr bwMode="auto">
          <a:xfrm>
            <a:off x="809625" y="2828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78" name="Oval 62"/>
          <p:cNvSpPr>
            <a:spLocks noChangeArrowheads="1"/>
          </p:cNvSpPr>
          <p:nvPr/>
        </p:nvSpPr>
        <p:spPr bwMode="auto">
          <a:xfrm>
            <a:off x="15716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79" name="Oval 63"/>
          <p:cNvSpPr>
            <a:spLocks noChangeArrowheads="1"/>
          </p:cNvSpPr>
          <p:nvPr/>
        </p:nvSpPr>
        <p:spPr bwMode="auto">
          <a:xfrm>
            <a:off x="2257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80" name="Oval 64"/>
          <p:cNvSpPr>
            <a:spLocks noChangeArrowheads="1"/>
          </p:cNvSpPr>
          <p:nvPr/>
        </p:nvSpPr>
        <p:spPr bwMode="auto">
          <a:xfrm>
            <a:off x="12668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9681" name="Oval 65"/>
          <p:cNvSpPr>
            <a:spLocks noChangeArrowheads="1"/>
          </p:cNvSpPr>
          <p:nvPr/>
        </p:nvSpPr>
        <p:spPr bwMode="auto">
          <a:xfrm>
            <a:off x="1952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9682" name="Oval 66"/>
          <p:cNvSpPr>
            <a:spLocks noChangeArrowheads="1"/>
          </p:cNvSpPr>
          <p:nvPr/>
        </p:nvSpPr>
        <p:spPr bwMode="auto">
          <a:xfrm>
            <a:off x="16478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9683" name="Oval 67"/>
          <p:cNvSpPr>
            <a:spLocks noChangeArrowheads="1"/>
          </p:cNvSpPr>
          <p:nvPr/>
        </p:nvSpPr>
        <p:spPr bwMode="auto">
          <a:xfrm>
            <a:off x="2333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9684" name="Oval 68"/>
          <p:cNvSpPr>
            <a:spLocks noChangeArrowheads="1"/>
          </p:cNvSpPr>
          <p:nvPr/>
        </p:nvSpPr>
        <p:spPr bwMode="auto">
          <a:xfrm>
            <a:off x="2714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9685" name="Oval 69"/>
          <p:cNvSpPr>
            <a:spLocks noChangeArrowheads="1"/>
          </p:cNvSpPr>
          <p:nvPr/>
        </p:nvSpPr>
        <p:spPr bwMode="auto">
          <a:xfrm>
            <a:off x="3095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9686" name="Oval 70"/>
          <p:cNvSpPr>
            <a:spLocks noChangeArrowheads="1"/>
          </p:cNvSpPr>
          <p:nvPr/>
        </p:nvSpPr>
        <p:spPr bwMode="auto">
          <a:xfrm>
            <a:off x="2390775"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9687" name="Oval 71"/>
          <p:cNvSpPr>
            <a:spLocks noChangeArrowheads="1"/>
          </p:cNvSpPr>
          <p:nvPr/>
        </p:nvSpPr>
        <p:spPr bwMode="auto">
          <a:xfrm>
            <a:off x="1104900"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39688" name="Oval 72"/>
          <p:cNvSpPr>
            <a:spLocks noChangeArrowheads="1"/>
          </p:cNvSpPr>
          <p:nvPr/>
        </p:nvSpPr>
        <p:spPr bwMode="auto">
          <a:xfrm>
            <a:off x="17430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9689" name="Line 73"/>
          <p:cNvSpPr>
            <a:spLocks noChangeShapeType="1"/>
          </p:cNvSpPr>
          <p:nvPr/>
        </p:nvSpPr>
        <p:spPr bwMode="auto">
          <a:xfrm flipH="1">
            <a:off x="657225" y="676275"/>
            <a:ext cx="357188" cy="276225"/>
          </a:xfrm>
          <a:prstGeom prst="line">
            <a:avLst/>
          </a:prstGeom>
          <a:noFill/>
          <a:ln w="9525">
            <a:solidFill>
              <a:schemeClr val="tx1"/>
            </a:solidFill>
            <a:round/>
            <a:headEnd/>
            <a:tailEnd/>
          </a:ln>
          <a:effectLst/>
        </p:spPr>
        <p:txBody>
          <a:bodyPr/>
          <a:lstStyle/>
          <a:p>
            <a:endParaRPr lang="en-US"/>
          </a:p>
        </p:txBody>
      </p:sp>
      <p:sp>
        <p:nvSpPr>
          <p:cNvPr id="239690" name="Line 74"/>
          <p:cNvSpPr>
            <a:spLocks noChangeShapeType="1"/>
          </p:cNvSpPr>
          <p:nvPr/>
        </p:nvSpPr>
        <p:spPr bwMode="auto">
          <a:xfrm>
            <a:off x="1023938" y="676275"/>
            <a:ext cx="471487" cy="276225"/>
          </a:xfrm>
          <a:prstGeom prst="line">
            <a:avLst/>
          </a:prstGeom>
          <a:noFill/>
          <a:ln w="9525">
            <a:solidFill>
              <a:schemeClr val="tx1"/>
            </a:solidFill>
            <a:round/>
            <a:headEnd/>
            <a:tailEnd/>
          </a:ln>
          <a:effectLst/>
        </p:spPr>
        <p:txBody>
          <a:bodyPr/>
          <a:lstStyle/>
          <a:p>
            <a:endParaRPr lang="en-US"/>
          </a:p>
        </p:txBody>
      </p:sp>
      <p:sp>
        <p:nvSpPr>
          <p:cNvPr id="239691" name="Line 75"/>
          <p:cNvSpPr>
            <a:spLocks noChangeShapeType="1"/>
          </p:cNvSpPr>
          <p:nvPr/>
        </p:nvSpPr>
        <p:spPr bwMode="auto">
          <a:xfrm flipH="1">
            <a:off x="1038225" y="1128713"/>
            <a:ext cx="485775" cy="280987"/>
          </a:xfrm>
          <a:prstGeom prst="line">
            <a:avLst/>
          </a:prstGeom>
          <a:noFill/>
          <a:ln w="9525">
            <a:solidFill>
              <a:schemeClr val="tx1"/>
            </a:solidFill>
            <a:round/>
            <a:headEnd/>
            <a:tailEnd/>
          </a:ln>
          <a:effectLst/>
        </p:spPr>
        <p:txBody>
          <a:bodyPr/>
          <a:lstStyle/>
          <a:p>
            <a:endParaRPr lang="en-US"/>
          </a:p>
        </p:txBody>
      </p:sp>
      <p:sp>
        <p:nvSpPr>
          <p:cNvPr id="239692" name="Line 76"/>
          <p:cNvSpPr>
            <a:spLocks noChangeShapeType="1"/>
          </p:cNvSpPr>
          <p:nvPr/>
        </p:nvSpPr>
        <p:spPr bwMode="auto">
          <a:xfrm>
            <a:off x="1552575" y="1138238"/>
            <a:ext cx="95250" cy="271462"/>
          </a:xfrm>
          <a:prstGeom prst="line">
            <a:avLst/>
          </a:prstGeom>
          <a:noFill/>
          <a:ln w="9525">
            <a:solidFill>
              <a:schemeClr val="tx1"/>
            </a:solidFill>
            <a:round/>
            <a:headEnd/>
            <a:tailEnd/>
          </a:ln>
          <a:effectLst/>
        </p:spPr>
        <p:txBody>
          <a:bodyPr/>
          <a:lstStyle/>
          <a:p>
            <a:endParaRPr lang="en-US"/>
          </a:p>
        </p:txBody>
      </p:sp>
      <p:sp>
        <p:nvSpPr>
          <p:cNvPr id="239693" name="Line 77"/>
          <p:cNvSpPr>
            <a:spLocks noChangeShapeType="1"/>
          </p:cNvSpPr>
          <p:nvPr/>
        </p:nvSpPr>
        <p:spPr bwMode="auto">
          <a:xfrm>
            <a:off x="1571625" y="1123950"/>
            <a:ext cx="838200" cy="285750"/>
          </a:xfrm>
          <a:prstGeom prst="line">
            <a:avLst/>
          </a:prstGeom>
          <a:noFill/>
          <a:ln w="9525">
            <a:solidFill>
              <a:schemeClr val="tx1"/>
            </a:solidFill>
            <a:round/>
            <a:headEnd/>
            <a:tailEnd/>
          </a:ln>
          <a:effectLst/>
        </p:spPr>
        <p:txBody>
          <a:bodyPr/>
          <a:lstStyle/>
          <a:p>
            <a:endParaRPr lang="en-US"/>
          </a:p>
        </p:txBody>
      </p:sp>
      <p:sp>
        <p:nvSpPr>
          <p:cNvPr id="239694" name="Line 78"/>
          <p:cNvSpPr>
            <a:spLocks noChangeShapeType="1"/>
          </p:cNvSpPr>
          <p:nvPr/>
        </p:nvSpPr>
        <p:spPr bwMode="auto">
          <a:xfrm flipH="1">
            <a:off x="1190625" y="1585913"/>
            <a:ext cx="495300" cy="280987"/>
          </a:xfrm>
          <a:prstGeom prst="line">
            <a:avLst/>
          </a:prstGeom>
          <a:noFill/>
          <a:ln w="9525">
            <a:solidFill>
              <a:schemeClr val="tx1"/>
            </a:solidFill>
            <a:round/>
            <a:headEnd/>
            <a:tailEnd/>
          </a:ln>
          <a:effectLst/>
        </p:spPr>
        <p:txBody>
          <a:bodyPr/>
          <a:lstStyle/>
          <a:p>
            <a:endParaRPr lang="en-US"/>
          </a:p>
        </p:txBody>
      </p:sp>
      <p:sp>
        <p:nvSpPr>
          <p:cNvPr id="239695" name="Line 79"/>
          <p:cNvSpPr>
            <a:spLocks noChangeShapeType="1"/>
          </p:cNvSpPr>
          <p:nvPr/>
        </p:nvSpPr>
        <p:spPr bwMode="auto">
          <a:xfrm>
            <a:off x="1695450" y="1581150"/>
            <a:ext cx="219075" cy="276225"/>
          </a:xfrm>
          <a:prstGeom prst="line">
            <a:avLst/>
          </a:prstGeom>
          <a:noFill/>
          <a:ln w="9525">
            <a:solidFill>
              <a:schemeClr val="tx1"/>
            </a:solidFill>
            <a:round/>
            <a:headEnd/>
            <a:tailEnd/>
          </a:ln>
          <a:effectLst/>
        </p:spPr>
        <p:txBody>
          <a:bodyPr/>
          <a:lstStyle/>
          <a:p>
            <a:endParaRPr lang="en-US"/>
          </a:p>
        </p:txBody>
      </p:sp>
      <p:sp>
        <p:nvSpPr>
          <p:cNvPr id="239696" name="Line 80"/>
          <p:cNvSpPr>
            <a:spLocks noChangeShapeType="1"/>
          </p:cNvSpPr>
          <p:nvPr/>
        </p:nvSpPr>
        <p:spPr bwMode="auto">
          <a:xfrm>
            <a:off x="2376488" y="1595438"/>
            <a:ext cx="185737" cy="271462"/>
          </a:xfrm>
          <a:prstGeom prst="line">
            <a:avLst/>
          </a:prstGeom>
          <a:noFill/>
          <a:ln w="9525">
            <a:solidFill>
              <a:schemeClr val="tx1"/>
            </a:solidFill>
            <a:round/>
            <a:headEnd/>
            <a:tailEnd/>
          </a:ln>
          <a:effectLst/>
        </p:spPr>
        <p:txBody>
          <a:bodyPr/>
          <a:lstStyle/>
          <a:p>
            <a:endParaRPr lang="en-US"/>
          </a:p>
        </p:txBody>
      </p:sp>
      <p:sp>
        <p:nvSpPr>
          <p:cNvPr id="239697" name="Line 81"/>
          <p:cNvSpPr>
            <a:spLocks noChangeShapeType="1"/>
          </p:cNvSpPr>
          <p:nvPr/>
        </p:nvSpPr>
        <p:spPr bwMode="auto">
          <a:xfrm>
            <a:off x="2381250" y="1604963"/>
            <a:ext cx="790575" cy="261937"/>
          </a:xfrm>
          <a:prstGeom prst="line">
            <a:avLst/>
          </a:prstGeom>
          <a:noFill/>
          <a:ln w="9525">
            <a:solidFill>
              <a:schemeClr val="tx1"/>
            </a:solidFill>
            <a:round/>
            <a:headEnd/>
            <a:tailEnd/>
          </a:ln>
          <a:effectLst/>
        </p:spPr>
        <p:txBody>
          <a:bodyPr/>
          <a:lstStyle/>
          <a:p>
            <a:endParaRPr lang="en-US"/>
          </a:p>
        </p:txBody>
      </p:sp>
      <p:sp>
        <p:nvSpPr>
          <p:cNvPr id="239698" name="Line 82"/>
          <p:cNvSpPr>
            <a:spLocks noChangeShapeType="1"/>
          </p:cNvSpPr>
          <p:nvPr/>
        </p:nvSpPr>
        <p:spPr bwMode="auto">
          <a:xfrm>
            <a:off x="1114425" y="2019300"/>
            <a:ext cx="0" cy="0"/>
          </a:xfrm>
          <a:prstGeom prst="line">
            <a:avLst/>
          </a:prstGeom>
          <a:noFill/>
          <a:ln w="9525">
            <a:solidFill>
              <a:schemeClr val="tx1"/>
            </a:solidFill>
            <a:round/>
            <a:headEnd/>
            <a:tailEnd/>
          </a:ln>
          <a:effectLst/>
        </p:spPr>
        <p:txBody>
          <a:bodyPr/>
          <a:lstStyle/>
          <a:p>
            <a:endParaRPr lang="en-US"/>
          </a:p>
        </p:txBody>
      </p:sp>
      <p:sp>
        <p:nvSpPr>
          <p:cNvPr id="239699" name="Line 83"/>
          <p:cNvSpPr>
            <a:spLocks noChangeShapeType="1"/>
          </p:cNvSpPr>
          <p:nvPr/>
        </p:nvSpPr>
        <p:spPr bwMode="auto">
          <a:xfrm flipH="1">
            <a:off x="962025" y="2019300"/>
            <a:ext cx="228600" cy="304800"/>
          </a:xfrm>
          <a:prstGeom prst="line">
            <a:avLst/>
          </a:prstGeom>
          <a:noFill/>
          <a:ln w="9525">
            <a:solidFill>
              <a:schemeClr val="tx1"/>
            </a:solidFill>
            <a:round/>
            <a:headEnd/>
            <a:tailEnd/>
          </a:ln>
          <a:effectLst/>
        </p:spPr>
        <p:txBody>
          <a:bodyPr/>
          <a:lstStyle/>
          <a:p>
            <a:endParaRPr lang="en-US"/>
          </a:p>
        </p:txBody>
      </p:sp>
      <p:sp>
        <p:nvSpPr>
          <p:cNvPr id="239700" name="Line 84"/>
          <p:cNvSpPr>
            <a:spLocks noChangeShapeType="1"/>
          </p:cNvSpPr>
          <p:nvPr/>
        </p:nvSpPr>
        <p:spPr bwMode="auto">
          <a:xfrm flipH="1">
            <a:off x="1671638" y="2057400"/>
            <a:ext cx="247650" cy="266700"/>
          </a:xfrm>
          <a:prstGeom prst="line">
            <a:avLst/>
          </a:prstGeom>
          <a:noFill/>
          <a:ln w="9525">
            <a:solidFill>
              <a:schemeClr val="tx1"/>
            </a:solidFill>
            <a:round/>
            <a:headEnd/>
            <a:tailEnd/>
          </a:ln>
          <a:effectLst/>
        </p:spPr>
        <p:txBody>
          <a:bodyPr/>
          <a:lstStyle/>
          <a:p>
            <a:endParaRPr lang="en-US"/>
          </a:p>
        </p:txBody>
      </p:sp>
      <p:sp>
        <p:nvSpPr>
          <p:cNvPr id="239701" name="Line 85"/>
          <p:cNvSpPr>
            <a:spLocks noChangeShapeType="1"/>
          </p:cNvSpPr>
          <p:nvPr/>
        </p:nvSpPr>
        <p:spPr bwMode="auto">
          <a:xfrm>
            <a:off x="1928813" y="2052638"/>
            <a:ext cx="461962" cy="271462"/>
          </a:xfrm>
          <a:prstGeom prst="line">
            <a:avLst/>
          </a:prstGeom>
          <a:noFill/>
          <a:ln w="9525">
            <a:solidFill>
              <a:schemeClr val="tx1"/>
            </a:solidFill>
            <a:round/>
            <a:headEnd/>
            <a:tailEnd/>
          </a:ln>
          <a:effectLst/>
        </p:spPr>
        <p:txBody>
          <a:bodyPr/>
          <a:lstStyle/>
          <a:p>
            <a:endParaRPr lang="en-US"/>
          </a:p>
        </p:txBody>
      </p:sp>
      <p:sp>
        <p:nvSpPr>
          <p:cNvPr id="239702" name="Line 86"/>
          <p:cNvSpPr>
            <a:spLocks noChangeShapeType="1"/>
          </p:cNvSpPr>
          <p:nvPr/>
        </p:nvSpPr>
        <p:spPr bwMode="auto">
          <a:xfrm>
            <a:off x="3205163" y="2052638"/>
            <a:ext cx="0" cy="247650"/>
          </a:xfrm>
          <a:prstGeom prst="line">
            <a:avLst/>
          </a:prstGeom>
          <a:noFill/>
          <a:ln w="9525">
            <a:solidFill>
              <a:schemeClr val="tx1"/>
            </a:solidFill>
            <a:round/>
            <a:headEnd/>
            <a:tailEnd/>
          </a:ln>
          <a:effectLst/>
        </p:spPr>
        <p:txBody>
          <a:bodyPr/>
          <a:lstStyle/>
          <a:p>
            <a:endParaRPr lang="en-US"/>
          </a:p>
        </p:txBody>
      </p:sp>
      <p:sp>
        <p:nvSpPr>
          <p:cNvPr id="239703" name="Line 87"/>
          <p:cNvSpPr>
            <a:spLocks noChangeShapeType="1"/>
          </p:cNvSpPr>
          <p:nvPr/>
        </p:nvSpPr>
        <p:spPr bwMode="auto">
          <a:xfrm flipH="1">
            <a:off x="1057275" y="2509838"/>
            <a:ext cx="595313" cy="319087"/>
          </a:xfrm>
          <a:prstGeom prst="line">
            <a:avLst/>
          </a:prstGeom>
          <a:noFill/>
          <a:ln w="9525">
            <a:solidFill>
              <a:schemeClr val="tx1"/>
            </a:solidFill>
            <a:round/>
            <a:headEnd/>
            <a:tailEnd/>
          </a:ln>
          <a:effectLst/>
        </p:spPr>
        <p:txBody>
          <a:bodyPr/>
          <a:lstStyle/>
          <a:p>
            <a:endParaRPr lang="en-US"/>
          </a:p>
        </p:txBody>
      </p:sp>
      <p:sp>
        <p:nvSpPr>
          <p:cNvPr id="239704" name="Line 88"/>
          <p:cNvSpPr>
            <a:spLocks noChangeShapeType="1"/>
          </p:cNvSpPr>
          <p:nvPr/>
        </p:nvSpPr>
        <p:spPr bwMode="auto">
          <a:xfrm>
            <a:off x="1676400" y="2505075"/>
            <a:ext cx="176213" cy="333375"/>
          </a:xfrm>
          <a:prstGeom prst="line">
            <a:avLst/>
          </a:prstGeom>
          <a:noFill/>
          <a:ln w="9525">
            <a:solidFill>
              <a:schemeClr val="tx1"/>
            </a:solidFill>
            <a:round/>
            <a:headEnd/>
            <a:tailEnd/>
          </a:ln>
          <a:effectLst/>
        </p:spPr>
        <p:txBody>
          <a:bodyPr/>
          <a:lstStyle/>
          <a:p>
            <a:endParaRPr lang="en-US"/>
          </a:p>
        </p:txBody>
      </p:sp>
      <p:sp>
        <p:nvSpPr>
          <p:cNvPr id="239705" name="Line 89"/>
          <p:cNvSpPr>
            <a:spLocks noChangeShapeType="1"/>
          </p:cNvSpPr>
          <p:nvPr/>
        </p:nvSpPr>
        <p:spPr bwMode="auto">
          <a:xfrm>
            <a:off x="2366963" y="2505075"/>
            <a:ext cx="119062" cy="342900"/>
          </a:xfrm>
          <a:prstGeom prst="line">
            <a:avLst/>
          </a:prstGeom>
          <a:noFill/>
          <a:ln w="9525">
            <a:solidFill>
              <a:schemeClr val="tx1"/>
            </a:solidFill>
            <a:round/>
            <a:headEnd/>
            <a:tailEnd/>
          </a:ln>
          <a:effectLst/>
        </p:spPr>
        <p:txBody>
          <a:bodyPr/>
          <a:lstStyle/>
          <a:p>
            <a:endParaRPr lang="en-US"/>
          </a:p>
        </p:txBody>
      </p:sp>
      <p:sp>
        <p:nvSpPr>
          <p:cNvPr id="239706" name="Line 90"/>
          <p:cNvSpPr>
            <a:spLocks noChangeShapeType="1"/>
          </p:cNvSpPr>
          <p:nvPr/>
        </p:nvSpPr>
        <p:spPr bwMode="auto">
          <a:xfrm>
            <a:off x="2376488" y="2509838"/>
            <a:ext cx="895350" cy="323850"/>
          </a:xfrm>
          <a:prstGeom prst="line">
            <a:avLst/>
          </a:prstGeom>
          <a:noFill/>
          <a:ln w="9525">
            <a:solidFill>
              <a:schemeClr val="tx1"/>
            </a:solidFill>
            <a:round/>
            <a:headEnd/>
            <a:tailEnd/>
          </a:ln>
          <a:effectLst/>
        </p:spPr>
        <p:txBody>
          <a:bodyPr/>
          <a:lstStyle/>
          <a:p>
            <a:endParaRPr lang="en-US"/>
          </a:p>
        </p:txBody>
      </p:sp>
      <p:sp>
        <p:nvSpPr>
          <p:cNvPr id="239707" name="Line 91"/>
          <p:cNvSpPr>
            <a:spLocks noChangeShapeType="1"/>
          </p:cNvSpPr>
          <p:nvPr/>
        </p:nvSpPr>
        <p:spPr bwMode="auto">
          <a:xfrm flipH="1">
            <a:off x="1524000" y="3024188"/>
            <a:ext cx="290513" cy="361950"/>
          </a:xfrm>
          <a:prstGeom prst="line">
            <a:avLst/>
          </a:prstGeom>
          <a:noFill/>
          <a:ln w="9525">
            <a:solidFill>
              <a:schemeClr val="tx1"/>
            </a:solidFill>
            <a:round/>
            <a:headEnd/>
            <a:tailEnd/>
          </a:ln>
          <a:effectLst/>
        </p:spPr>
        <p:txBody>
          <a:bodyPr/>
          <a:lstStyle/>
          <a:p>
            <a:endParaRPr lang="en-US"/>
          </a:p>
        </p:txBody>
      </p:sp>
      <p:sp>
        <p:nvSpPr>
          <p:cNvPr id="239708" name="Line 92"/>
          <p:cNvSpPr>
            <a:spLocks noChangeShapeType="1"/>
          </p:cNvSpPr>
          <p:nvPr/>
        </p:nvSpPr>
        <p:spPr bwMode="auto">
          <a:xfrm>
            <a:off x="1843088" y="3024188"/>
            <a:ext cx="328612" cy="366712"/>
          </a:xfrm>
          <a:prstGeom prst="line">
            <a:avLst/>
          </a:prstGeom>
          <a:noFill/>
          <a:ln w="9525">
            <a:solidFill>
              <a:schemeClr val="tx1"/>
            </a:solidFill>
            <a:round/>
            <a:headEnd/>
            <a:tailEnd/>
          </a:ln>
          <a:effectLst/>
        </p:spPr>
        <p:txBody>
          <a:bodyPr/>
          <a:lstStyle/>
          <a:p>
            <a:endParaRPr lang="en-US"/>
          </a:p>
        </p:txBody>
      </p:sp>
      <p:sp>
        <p:nvSpPr>
          <p:cNvPr id="239709" name="Line 93"/>
          <p:cNvSpPr>
            <a:spLocks noChangeShapeType="1"/>
          </p:cNvSpPr>
          <p:nvPr/>
        </p:nvSpPr>
        <p:spPr bwMode="auto">
          <a:xfrm flipH="1">
            <a:off x="1919288" y="3581400"/>
            <a:ext cx="300037" cy="266700"/>
          </a:xfrm>
          <a:prstGeom prst="line">
            <a:avLst/>
          </a:prstGeom>
          <a:noFill/>
          <a:ln w="9525">
            <a:solidFill>
              <a:schemeClr val="tx1"/>
            </a:solidFill>
            <a:round/>
            <a:headEnd/>
            <a:tailEnd/>
          </a:ln>
          <a:effectLst/>
        </p:spPr>
        <p:txBody>
          <a:bodyPr/>
          <a:lstStyle/>
          <a:p>
            <a:endParaRPr lang="en-US"/>
          </a:p>
        </p:txBody>
      </p:sp>
      <p:sp>
        <p:nvSpPr>
          <p:cNvPr id="239710" name="Line 94"/>
          <p:cNvSpPr>
            <a:spLocks noChangeShapeType="1"/>
          </p:cNvSpPr>
          <p:nvPr/>
        </p:nvSpPr>
        <p:spPr bwMode="auto">
          <a:xfrm>
            <a:off x="2214563" y="3576638"/>
            <a:ext cx="390525" cy="276225"/>
          </a:xfrm>
          <a:prstGeom prst="line">
            <a:avLst/>
          </a:prstGeom>
          <a:noFill/>
          <a:ln w="9525">
            <a:solidFill>
              <a:schemeClr val="tx1"/>
            </a:solidFill>
            <a:round/>
            <a:headEnd/>
            <a:tailEnd/>
          </a:ln>
          <a:effectLst/>
        </p:spPr>
        <p:txBody>
          <a:bodyPr/>
          <a:lstStyle/>
          <a:p>
            <a:endParaRPr lang="en-US"/>
          </a:p>
        </p:txBody>
      </p:sp>
      <p:sp>
        <p:nvSpPr>
          <p:cNvPr id="239711" name="Line 95"/>
          <p:cNvSpPr>
            <a:spLocks noChangeShapeType="1"/>
          </p:cNvSpPr>
          <p:nvPr/>
        </p:nvSpPr>
        <p:spPr bwMode="auto">
          <a:xfrm>
            <a:off x="2547938" y="3019425"/>
            <a:ext cx="376237" cy="366713"/>
          </a:xfrm>
          <a:prstGeom prst="line">
            <a:avLst/>
          </a:prstGeom>
          <a:noFill/>
          <a:ln w="9525">
            <a:solidFill>
              <a:schemeClr val="tx1"/>
            </a:solidFill>
            <a:round/>
            <a:headEnd/>
            <a:tailEnd/>
          </a:ln>
          <a:effectLst/>
        </p:spPr>
        <p:txBody>
          <a:bodyPr/>
          <a:lstStyle/>
          <a:p>
            <a:endParaRPr lang="en-US"/>
          </a:p>
        </p:txBody>
      </p:sp>
      <p:sp>
        <p:nvSpPr>
          <p:cNvPr id="239712" name="Line 96"/>
          <p:cNvSpPr>
            <a:spLocks noChangeShapeType="1"/>
          </p:cNvSpPr>
          <p:nvPr/>
        </p:nvSpPr>
        <p:spPr bwMode="auto">
          <a:xfrm>
            <a:off x="3024188" y="3581400"/>
            <a:ext cx="290512" cy="280988"/>
          </a:xfrm>
          <a:prstGeom prst="line">
            <a:avLst/>
          </a:prstGeom>
          <a:noFill/>
          <a:ln w="9525">
            <a:solidFill>
              <a:schemeClr val="tx1"/>
            </a:solidFill>
            <a:round/>
            <a:headEnd/>
            <a:tailEnd/>
          </a:ln>
          <a:effectLst/>
        </p:spPr>
        <p:txBody>
          <a:bodyPr/>
          <a:lstStyle/>
          <a:p>
            <a:endParaRPr lang="en-US"/>
          </a:p>
        </p:txBody>
      </p:sp>
      <p:sp>
        <p:nvSpPr>
          <p:cNvPr id="239713" name="Line 97"/>
          <p:cNvSpPr>
            <a:spLocks noChangeShapeType="1"/>
          </p:cNvSpPr>
          <p:nvPr/>
        </p:nvSpPr>
        <p:spPr bwMode="auto">
          <a:xfrm flipH="1">
            <a:off x="1381125" y="4029075"/>
            <a:ext cx="495300" cy="285750"/>
          </a:xfrm>
          <a:prstGeom prst="line">
            <a:avLst/>
          </a:prstGeom>
          <a:noFill/>
          <a:ln w="9525">
            <a:solidFill>
              <a:schemeClr val="tx1"/>
            </a:solidFill>
            <a:round/>
            <a:headEnd/>
            <a:tailEnd/>
          </a:ln>
          <a:effectLst/>
        </p:spPr>
        <p:txBody>
          <a:bodyPr/>
          <a:lstStyle/>
          <a:p>
            <a:endParaRPr lang="en-US"/>
          </a:p>
        </p:txBody>
      </p:sp>
      <p:sp>
        <p:nvSpPr>
          <p:cNvPr id="239714" name="Line 98"/>
          <p:cNvSpPr>
            <a:spLocks noChangeShapeType="1"/>
          </p:cNvSpPr>
          <p:nvPr/>
        </p:nvSpPr>
        <p:spPr bwMode="auto">
          <a:xfrm>
            <a:off x="1876425" y="4038600"/>
            <a:ext cx="180975" cy="276225"/>
          </a:xfrm>
          <a:prstGeom prst="line">
            <a:avLst/>
          </a:prstGeom>
          <a:noFill/>
          <a:ln w="9525">
            <a:solidFill>
              <a:schemeClr val="tx1"/>
            </a:solidFill>
            <a:round/>
            <a:headEnd/>
            <a:tailEnd/>
          </a:ln>
          <a:effectLst/>
        </p:spPr>
        <p:txBody>
          <a:bodyPr/>
          <a:lstStyle/>
          <a:p>
            <a:endParaRPr lang="en-US"/>
          </a:p>
        </p:txBody>
      </p:sp>
      <p:sp>
        <p:nvSpPr>
          <p:cNvPr id="239715" name="Line 99"/>
          <p:cNvSpPr>
            <a:spLocks noChangeShapeType="1"/>
          </p:cNvSpPr>
          <p:nvPr/>
        </p:nvSpPr>
        <p:spPr bwMode="auto">
          <a:xfrm>
            <a:off x="2638425" y="4033838"/>
            <a:ext cx="9525" cy="266700"/>
          </a:xfrm>
          <a:prstGeom prst="line">
            <a:avLst/>
          </a:prstGeom>
          <a:noFill/>
          <a:ln w="9525">
            <a:solidFill>
              <a:schemeClr val="tx1"/>
            </a:solidFill>
            <a:round/>
            <a:headEnd/>
            <a:tailEnd/>
          </a:ln>
          <a:effectLst/>
        </p:spPr>
        <p:txBody>
          <a:bodyPr/>
          <a:lstStyle/>
          <a:p>
            <a:endParaRPr lang="en-US"/>
          </a:p>
        </p:txBody>
      </p:sp>
      <p:sp>
        <p:nvSpPr>
          <p:cNvPr id="239716" name="Oval 100"/>
          <p:cNvSpPr>
            <a:spLocks noChangeArrowheads="1"/>
          </p:cNvSpPr>
          <p:nvPr/>
        </p:nvSpPr>
        <p:spPr bwMode="auto">
          <a:xfrm>
            <a:off x="31146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39717" name="Line 101"/>
          <p:cNvSpPr>
            <a:spLocks noChangeShapeType="1"/>
          </p:cNvSpPr>
          <p:nvPr/>
        </p:nvSpPr>
        <p:spPr bwMode="auto">
          <a:xfrm>
            <a:off x="3362325" y="4043363"/>
            <a:ext cx="9525" cy="266700"/>
          </a:xfrm>
          <a:prstGeom prst="line">
            <a:avLst/>
          </a:prstGeom>
          <a:noFill/>
          <a:ln w="9525">
            <a:solidFill>
              <a:schemeClr val="tx1"/>
            </a:solidFill>
            <a:round/>
            <a:headEnd/>
            <a:tailEnd/>
          </a:ln>
          <a:effectLst/>
        </p:spPr>
        <p:txBody>
          <a:bodyPr/>
          <a:lstStyle/>
          <a:p>
            <a:endParaRPr lang="en-US"/>
          </a:p>
        </p:txBody>
      </p:sp>
      <p:pic>
        <p:nvPicPr>
          <p:cNvPr id="239718" name="Picture 102" descr="olives"/>
          <p:cNvPicPr>
            <a:picLocks noChangeAspect="1" noChangeArrowheads="1"/>
          </p:cNvPicPr>
          <p:nvPr/>
        </p:nvPicPr>
        <p:blipFill>
          <a:blip r:embed="rId4"/>
          <a:srcRect/>
          <a:stretch>
            <a:fillRect/>
          </a:stretch>
        </p:blipFill>
        <p:spPr bwMode="auto">
          <a:xfrm>
            <a:off x="4929188" y="1443038"/>
            <a:ext cx="1527175" cy="1268412"/>
          </a:xfrm>
          <a:prstGeom prst="rect">
            <a:avLst/>
          </a:prstGeom>
          <a:noFill/>
        </p:spPr>
      </p:pic>
      <p:pic>
        <p:nvPicPr>
          <p:cNvPr id="239719" name="Picture 103" descr="samplePage3name"/>
          <p:cNvPicPr>
            <a:picLocks noChangeAspect="1" noChangeArrowheads="1"/>
          </p:cNvPicPr>
          <p:nvPr/>
        </p:nvPicPr>
        <p:blipFill>
          <a:blip r:embed="rId5"/>
          <a:srcRect/>
          <a:stretch>
            <a:fillRect/>
          </a:stretch>
        </p:blipFill>
        <p:spPr bwMode="auto">
          <a:xfrm>
            <a:off x="6434138" y="1371600"/>
            <a:ext cx="1076325" cy="219075"/>
          </a:xfrm>
          <a:prstGeom prst="rect">
            <a:avLst/>
          </a:prstGeom>
          <a:noFill/>
        </p:spPr>
      </p:pic>
      <p:grpSp>
        <p:nvGrpSpPr>
          <p:cNvPr id="5" name="Group 104"/>
          <p:cNvGrpSpPr>
            <a:grpSpLocks/>
          </p:cNvGrpSpPr>
          <p:nvPr/>
        </p:nvGrpSpPr>
        <p:grpSpPr bwMode="auto">
          <a:xfrm>
            <a:off x="4819650" y="3600450"/>
            <a:ext cx="4124325" cy="3028950"/>
            <a:chOff x="3036" y="2268"/>
            <a:chExt cx="2598" cy="1908"/>
          </a:xfrm>
        </p:grpSpPr>
        <p:grpSp>
          <p:nvGrpSpPr>
            <p:cNvPr id="6" name="Group 105"/>
            <p:cNvGrpSpPr>
              <a:grpSpLocks/>
            </p:cNvGrpSpPr>
            <p:nvPr/>
          </p:nvGrpSpPr>
          <p:grpSpPr bwMode="auto">
            <a:xfrm>
              <a:off x="3036" y="2268"/>
              <a:ext cx="2598" cy="1908"/>
              <a:chOff x="3036" y="2268"/>
              <a:chExt cx="2598" cy="1908"/>
            </a:xfrm>
          </p:grpSpPr>
          <p:sp>
            <p:nvSpPr>
              <p:cNvPr id="239722" name="Text Box 106"/>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9723" name="Rectangle 107"/>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9724" name="Picture 108" descr="name"/>
            <p:cNvPicPr>
              <a:picLocks noChangeAspect="1" noChangeArrowheads="1"/>
            </p:cNvPicPr>
            <p:nvPr/>
          </p:nvPicPr>
          <p:blipFill>
            <a:blip r:embed="rId6"/>
            <a:srcRect/>
            <a:stretch>
              <a:fillRect/>
            </a:stretch>
          </p:blipFill>
          <p:spPr bwMode="auto">
            <a:xfrm>
              <a:off x="3189" y="2718"/>
              <a:ext cx="660" cy="150"/>
            </a:xfrm>
            <a:prstGeom prst="rect">
              <a:avLst/>
            </a:prstGeom>
            <a:solidFill>
              <a:schemeClr val="folHlink"/>
            </a:solidFill>
          </p:spPr>
        </p:pic>
        <p:pic>
          <p:nvPicPr>
            <p:cNvPr id="239725" name="Picture 109" descr="teapotClean"/>
            <p:cNvPicPr>
              <a:picLocks noChangeAspect="1" noChangeArrowheads="1"/>
            </p:cNvPicPr>
            <p:nvPr/>
          </p:nvPicPr>
          <p:blipFill>
            <a:blip r:embed="rId7" cstate="print"/>
            <a:srcRect/>
            <a:stretch>
              <a:fillRect/>
            </a:stretch>
          </p:blipFill>
          <p:spPr bwMode="auto">
            <a:xfrm>
              <a:off x="3891" y="2718"/>
              <a:ext cx="662" cy="582"/>
            </a:xfrm>
            <a:prstGeom prst="rect">
              <a:avLst/>
            </a:prstGeom>
            <a:solidFill>
              <a:schemeClr val="folHlink"/>
            </a:solidFill>
          </p:spPr>
        </p:pic>
        <p:pic>
          <p:nvPicPr>
            <p:cNvPr id="239726" name="Picture 110" descr="details"/>
            <p:cNvPicPr>
              <a:picLocks noChangeAspect="1" noChangeArrowheads="1"/>
            </p:cNvPicPr>
            <p:nvPr/>
          </p:nvPicPr>
          <p:blipFill>
            <a:blip r:embed="rId8"/>
            <a:srcRect/>
            <a:stretch>
              <a:fillRect/>
            </a:stretch>
          </p:blipFill>
          <p:spPr bwMode="auto">
            <a:xfrm>
              <a:off x="4608" y="2718"/>
              <a:ext cx="894" cy="206"/>
            </a:xfrm>
            <a:prstGeom prst="rect">
              <a:avLst/>
            </a:prstGeom>
            <a:solidFill>
              <a:schemeClr val="folHlink"/>
            </a:solidFill>
          </p:spPr>
        </p:pic>
        <p:sp>
          <p:nvSpPr>
            <p:cNvPr id="239727" name="Line 111"/>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9728" name="Text Box 112"/>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9729" name="Text Box 113"/>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9730" name="Text Box 114"/>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39731" name="Picture 115" descr="samplePage3name"/>
          <p:cNvPicPr>
            <a:picLocks noChangeAspect="1" noChangeArrowheads="1"/>
          </p:cNvPicPr>
          <p:nvPr/>
        </p:nvPicPr>
        <p:blipFill>
          <a:blip r:embed="rId5"/>
          <a:srcRect/>
          <a:stretch>
            <a:fillRect/>
          </a:stretch>
        </p:blipFill>
        <p:spPr bwMode="auto">
          <a:xfrm>
            <a:off x="5053013" y="5381625"/>
            <a:ext cx="1076325" cy="219075"/>
          </a:xfrm>
          <a:prstGeom prst="rect">
            <a:avLst/>
          </a:prstGeom>
          <a:noFill/>
        </p:spPr>
      </p:pic>
      <p:pic>
        <p:nvPicPr>
          <p:cNvPr id="239732" name="Picture 116" descr="olives"/>
          <p:cNvPicPr>
            <a:picLocks noChangeAspect="1" noChangeArrowheads="1"/>
          </p:cNvPicPr>
          <p:nvPr/>
        </p:nvPicPr>
        <p:blipFill>
          <a:blip r:embed="rId9" cstate="print"/>
          <a:srcRect/>
          <a:stretch>
            <a:fillRect/>
          </a:stretch>
        </p:blipFill>
        <p:spPr bwMode="auto">
          <a:xfrm>
            <a:off x="6186488" y="5380038"/>
            <a:ext cx="1057275" cy="877887"/>
          </a:xfrm>
          <a:prstGeom prst="rect">
            <a:avLst/>
          </a:prstGeom>
          <a:noFill/>
        </p:spPr>
      </p:pic>
      <p:grpSp>
        <p:nvGrpSpPr>
          <p:cNvPr id="7" name="Group 117"/>
          <p:cNvGrpSpPr>
            <a:grpSpLocks/>
          </p:cNvGrpSpPr>
          <p:nvPr/>
        </p:nvGrpSpPr>
        <p:grpSpPr bwMode="auto">
          <a:xfrm>
            <a:off x="2476500" y="5381625"/>
            <a:ext cx="1238250" cy="1195388"/>
            <a:chOff x="102" y="846"/>
            <a:chExt cx="2304" cy="2224"/>
          </a:xfrm>
        </p:grpSpPr>
        <p:sp>
          <p:nvSpPr>
            <p:cNvPr id="239734" name="Oval 118"/>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9735" name="Oval 119"/>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9736" name="Oval 120"/>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9737" name="Oval 121"/>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9738" name="Oval 122"/>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9739" name="Oval 123"/>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9740" name="Oval 124"/>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9741" name="Oval 125"/>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9742" name="Line 126"/>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9743" name="Line 127"/>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9744" name="Line 128"/>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9745" name="Line 129"/>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9746" name="Line 130"/>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9747" name="Line 131"/>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9748" name="Line 132"/>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spTree>
  </p:cSld>
  <p:clrMapOvr>
    <a:masterClrMapping/>
  </p:clrMapOvr>
  <p:transition advTm="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7.40741E-7 L -0.06562 -0.54445 " pathEditMode="relative" rAng="0" ptsTypes="AA">
                                      <p:cBhvr>
                                        <p:cTn id="6" dur="2000" fill="hold"/>
                                        <p:tgtEl>
                                          <p:spTgt spid="7"/>
                                        </p:tgtEl>
                                        <p:attrNameLst>
                                          <p:attrName>ppt_x</p:attrName>
                                          <p:attrName>ppt_y</p:attrName>
                                        </p:attrNameLst>
                                      </p:cBhvr>
                                      <p:rCtr x="-3300" y="-27200"/>
                                    </p:animMotion>
                                  </p:childTnLst>
                                </p:cTn>
                              </p:par>
                              <p:par>
                                <p:cTn id="7" presetID="6" presetClass="emph" presetSubtype="0" fill="hold" nodeType="withEffect">
                                  <p:stCondLst>
                                    <p:cond delay="0"/>
                                  </p:stCondLst>
                                  <p:childTnLst>
                                    <p:animScale>
                                      <p:cBhvr>
                                        <p:cTn id="8" dur="2000" fill="hold"/>
                                        <p:tgtEl>
                                          <p:spTgt spid="7"/>
                                        </p:tgtEl>
                                      </p:cBhvr>
                                      <p:by x="290000" y="2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nvGrpSpPr>
          <p:cNvPr id="2" name="Group 3"/>
          <p:cNvGrpSpPr>
            <a:grpSpLocks/>
          </p:cNvGrpSpPr>
          <p:nvPr/>
        </p:nvGrpSpPr>
        <p:grpSpPr bwMode="auto">
          <a:xfrm>
            <a:off x="600075" y="5429250"/>
            <a:ext cx="577850" cy="949325"/>
            <a:chOff x="378" y="3420"/>
            <a:chExt cx="397" cy="652"/>
          </a:xfrm>
        </p:grpSpPr>
        <p:sp>
          <p:nvSpPr>
            <p:cNvPr id="241668" name="Oval 4"/>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41669" name="Oval 5"/>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41670" name="Oval 6"/>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41671" name="Oval 7"/>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41672" name="Oval 8"/>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41673" name="Line 9"/>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41674" name="Line 10"/>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41675" name="Line 11"/>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41676" name="Line 12"/>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41677" name="Line 13"/>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41678" name="Text Box 14"/>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5"/>
          <p:cNvGrpSpPr>
            <a:grpSpLocks/>
          </p:cNvGrpSpPr>
          <p:nvPr/>
        </p:nvGrpSpPr>
        <p:grpSpPr bwMode="auto">
          <a:xfrm>
            <a:off x="1543050" y="5410200"/>
            <a:ext cx="519113" cy="1101725"/>
            <a:chOff x="1404" y="342"/>
            <a:chExt cx="912" cy="1936"/>
          </a:xfrm>
        </p:grpSpPr>
        <p:sp>
          <p:nvSpPr>
            <p:cNvPr id="241680" name="Oval 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41681" name="Oval 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41682" name="Oval 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41683" name="Oval 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41684" name="Oval 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41685" name="Oval 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41686" name="Oval 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41687" name="Line 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41688" name="Line 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41689" name="Line 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41690" name="Line 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41691" name="Line 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41692" name="Line 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29"/>
          <p:cNvGrpSpPr>
            <a:grpSpLocks/>
          </p:cNvGrpSpPr>
          <p:nvPr/>
        </p:nvGrpSpPr>
        <p:grpSpPr bwMode="auto">
          <a:xfrm>
            <a:off x="2476500" y="5381625"/>
            <a:ext cx="1238250" cy="1195388"/>
            <a:chOff x="102" y="846"/>
            <a:chExt cx="2304" cy="2224"/>
          </a:xfrm>
        </p:grpSpPr>
        <p:sp>
          <p:nvSpPr>
            <p:cNvPr id="241694" name="Oval 30"/>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41695" name="Oval 31"/>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41696" name="Oval 32"/>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1697" name="Oval 33"/>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1698" name="Oval 34"/>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1699" name="Oval 35"/>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1700" name="Oval 36"/>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41701" name="Oval 37"/>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41702" name="Line 38"/>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41703" name="Line 39"/>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41704" name="Line 40"/>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41705" name="Line 41"/>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41706" name="Line 42"/>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41707" name="Line 43"/>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41708" name="Line 44"/>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pic>
        <p:nvPicPr>
          <p:cNvPr id="241709" name="Picture 45" descr="samplePage3"/>
          <p:cNvPicPr>
            <a:picLocks noChangeAspect="1" noChangeArrowheads="1"/>
          </p:cNvPicPr>
          <p:nvPr/>
        </p:nvPicPr>
        <p:blipFill>
          <a:blip r:embed="rId3"/>
          <a:srcRect/>
          <a:stretch>
            <a:fillRect/>
          </a:stretch>
        </p:blipFill>
        <p:spPr bwMode="auto">
          <a:xfrm>
            <a:off x="4916488" y="238125"/>
            <a:ext cx="4070350" cy="3308350"/>
          </a:xfrm>
          <a:prstGeom prst="rect">
            <a:avLst/>
          </a:prstGeom>
          <a:noFill/>
        </p:spPr>
      </p:pic>
      <p:sp>
        <p:nvSpPr>
          <p:cNvPr id="241710" name="Oval 46"/>
          <p:cNvSpPr>
            <a:spLocks noChangeArrowheads="1"/>
          </p:cNvSpPr>
          <p:nvPr/>
        </p:nvSpPr>
        <p:spPr bwMode="auto">
          <a:xfrm>
            <a:off x="733425" y="49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41711" name="Oval 47"/>
          <p:cNvSpPr>
            <a:spLocks noChangeArrowheads="1"/>
          </p:cNvSpPr>
          <p:nvPr/>
        </p:nvSpPr>
        <p:spPr bwMode="auto">
          <a:xfrm>
            <a:off x="4286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41712" name="Oval 48"/>
          <p:cNvSpPr>
            <a:spLocks noChangeArrowheads="1"/>
          </p:cNvSpPr>
          <p:nvPr/>
        </p:nvSpPr>
        <p:spPr bwMode="auto">
          <a:xfrm>
            <a:off x="12668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41713" name="Oval 49"/>
          <p:cNvSpPr>
            <a:spLocks noChangeArrowheads="1"/>
          </p:cNvSpPr>
          <p:nvPr/>
        </p:nvSpPr>
        <p:spPr bwMode="auto">
          <a:xfrm>
            <a:off x="7334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41714" name="Oval 50"/>
          <p:cNvSpPr>
            <a:spLocks noChangeArrowheads="1"/>
          </p:cNvSpPr>
          <p:nvPr/>
        </p:nvSpPr>
        <p:spPr bwMode="auto">
          <a:xfrm>
            <a:off x="14192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41715" name="Oval 51"/>
          <p:cNvSpPr>
            <a:spLocks noChangeArrowheads="1"/>
          </p:cNvSpPr>
          <p:nvPr/>
        </p:nvSpPr>
        <p:spPr bwMode="auto">
          <a:xfrm>
            <a:off x="21050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41716" name="Oval 52"/>
          <p:cNvSpPr>
            <a:spLocks noChangeArrowheads="1"/>
          </p:cNvSpPr>
          <p:nvPr/>
        </p:nvSpPr>
        <p:spPr bwMode="auto">
          <a:xfrm>
            <a:off x="9620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17" name="Oval 53"/>
          <p:cNvSpPr>
            <a:spLocks noChangeArrowheads="1"/>
          </p:cNvSpPr>
          <p:nvPr/>
        </p:nvSpPr>
        <p:spPr bwMode="auto">
          <a:xfrm>
            <a:off x="16478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18" name="Oval 54"/>
          <p:cNvSpPr>
            <a:spLocks noChangeArrowheads="1"/>
          </p:cNvSpPr>
          <p:nvPr/>
        </p:nvSpPr>
        <p:spPr bwMode="auto">
          <a:xfrm>
            <a:off x="7334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41719" name="Oval 55"/>
          <p:cNvSpPr>
            <a:spLocks noChangeArrowheads="1"/>
          </p:cNvSpPr>
          <p:nvPr/>
        </p:nvSpPr>
        <p:spPr bwMode="auto">
          <a:xfrm>
            <a:off x="14192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41720" name="Oval 56"/>
          <p:cNvSpPr>
            <a:spLocks noChangeArrowheads="1"/>
          </p:cNvSpPr>
          <p:nvPr/>
        </p:nvSpPr>
        <p:spPr bwMode="auto">
          <a:xfrm>
            <a:off x="21050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41721" name="Oval 57"/>
          <p:cNvSpPr>
            <a:spLocks noChangeArrowheads="1"/>
          </p:cNvSpPr>
          <p:nvPr/>
        </p:nvSpPr>
        <p:spPr bwMode="auto">
          <a:xfrm>
            <a:off x="23336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41722" name="Oval 58"/>
          <p:cNvSpPr>
            <a:spLocks noChangeArrowheads="1"/>
          </p:cNvSpPr>
          <p:nvPr/>
        </p:nvSpPr>
        <p:spPr bwMode="auto">
          <a:xfrm>
            <a:off x="29432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41723" name="Oval 59"/>
          <p:cNvSpPr>
            <a:spLocks noChangeArrowheads="1"/>
          </p:cNvSpPr>
          <p:nvPr/>
        </p:nvSpPr>
        <p:spPr bwMode="auto">
          <a:xfrm>
            <a:off x="2943225" y="2298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41724" name="Oval 60"/>
          <p:cNvSpPr>
            <a:spLocks noChangeArrowheads="1"/>
          </p:cNvSpPr>
          <p:nvPr/>
        </p:nvSpPr>
        <p:spPr bwMode="auto">
          <a:xfrm>
            <a:off x="3019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25" name="Oval 61"/>
          <p:cNvSpPr>
            <a:spLocks noChangeArrowheads="1"/>
          </p:cNvSpPr>
          <p:nvPr/>
        </p:nvSpPr>
        <p:spPr bwMode="auto">
          <a:xfrm>
            <a:off x="809625" y="2828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26" name="Oval 62"/>
          <p:cNvSpPr>
            <a:spLocks noChangeArrowheads="1"/>
          </p:cNvSpPr>
          <p:nvPr/>
        </p:nvSpPr>
        <p:spPr bwMode="auto">
          <a:xfrm>
            <a:off x="15716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27" name="Oval 63"/>
          <p:cNvSpPr>
            <a:spLocks noChangeArrowheads="1"/>
          </p:cNvSpPr>
          <p:nvPr/>
        </p:nvSpPr>
        <p:spPr bwMode="auto">
          <a:xfrm>
            <a:off x="2257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28" name="Oval 64"/>
          <p:cNvSpPr>
            <a:spLocks noChangeArrowheads="1"/>
          </p:cNvSpPr>
          <p:nvPr/>
        </p:nvSpPr>
        <p:spPr bwMode="auto">
          <a:xfrm>
            <a:off x="12668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41729" name="Oval 65"/>
          <p:cNvSpPr>
            <a:spLocks noChangeArrowheads="1"/>
          </p:cNvSpPr>
          <p:nvPr/>
        </p:nvSpPr>
        <p:spPr bwMode="auto">
          <a:xfrm>
            <a:off x="1952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41730" name="Oval 66"/>
          <p:cNvSpPr>
            <a:spLocks noChangeArrowheads="1"/>
          </p:cNvSpPr>
          <p:nvPr/>
        </p:nvSpPr>
        <p:spPr bwMode="auto">
          <a:xfrm>
            <a:off x="16478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41731" name="Oval 67"/>
          <p:cNvSpPr>
            <a:spLocks noChangeArrowheads="1"/>
          </p:cNvSpPr>
          <p:nvPr/>
        </p:nvSpPr>
        <p:spPr bwMode="auto">
          <a:xfrm>
            <a:off x="2333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41732" name="Oval 68"/>
          <p:cNvSpPr>
            <a:spLocks noChangeArrowheads="1"/>
          </p:cNvSpPr>
          <p:nvPr/>
        </p:nvSpPr>
        <p:spPr bwMode="auto">
          <a:xfrm>
            <a:off x="2714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41733" name="Oval 69"/>
          <p:cNvSpPr>
            <a:spLocks noChangeArrowheads="1"/>
          </p:cNvSpPr>
          <p:nvPr/>
        </p:nvSpPr>
        <p:spPr bwMode="auto">
          <a:xfrm>
            <a:off x="3095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41734" name="Oval 70"/>
          <p:cNvSpPr>
            <a:spLocks noChangeArrowheads="1"/>
          </p:cNvSpPr>
          <p:nvPr/>
        </p:nvSpPr>
        <p:spPr bwMode="auto">
          <a:xfrm>
            <a:off x="2390775"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41735" name="Oval 71"/>
          <p:cNvSpPr>
            <a:spLocks noChangeArrowheads="1"/>
          </p:cNvSpPr>
          <p:nvPr/>
        </p:nvSpPr>
        <p:spPr bwMode="auto">
          <a:xfrm>
            <a:off x="1104900"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41736" name="Oval 72"/>
          <p:cNvSpPr>
            <a:spLocks noChangeArrowheads="1"/>
          </p:cNvSpPr>
          <p:nvPr/>
        </p:nvSpPr>
        <p:spPr bwMode="auto">
          <a:xfrm>
            <a:off x="17430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41737" name="Line 73"/>
          <p:cNvSpPr>
            <a:spLocks noChangeShapeType="1"/>
          </p:cNvSpPr>
          <p:nvPr/>
        </p:nvSpPr>
        <p:spPr bwMode="auto">
          <a:xfrm flipH="1">
            <a:off x="657225" y="676275"/>
            <a:ext cx="357188" cy="276225"/>
          </a:xfrm>
          <a:prstGeom prst="line">
            <a:avLst/>
          </a:prstGeom>
          <a:noFill/>
          <a:ln w="9525">
            <a:solidFill>
              <a:schemeClr val="tx1"/>
            </a:solidFill>
            <a:round/>
            <a:headEnd/>
            <a:tailEnd/>
          </a:ln>
          <a:effectLst/>
        </p:spPr>
        <p:txBody>
          <a:bodyPr/>
          <a:lstStyle/>
          <a:p>
            <a:endParaRPr lang="en-US"/>
          </a:p>
        </p:txBody>
      </p:sp>
      <p:sp>
        <p:nvSpPr>
          <p:cNvPr id="241738" name="Line 74"/>
          <p:cNvSpPr>
            <a:spLocks noChangeShapeType="1"/>
          </p:cNvSpPr>
          <p:nvPr/>
        </p:nvSpPr>
        <p:spPr bwMode="auto">
          <a:xfrm>
            <a:off x="1023938" y="676275"/>
            <a:ext cx="471487" cy="276225"/>
          </a:xfrm>
          <a:prstGeom prst="line">
            <a:avLst/>
          </a:prstGeom>
          <a:noFill/>
          <a:ln w="9525">
            <a:solidFill>
              <a:schemeClr val="tx1"/>
            </a:solidFill>
            <a:round/>
            <a:headEnd/>
            <a:tailEnd/>
          </a:ln>
          <a:effectLst/>
        </p:spPr>
        <p:txBody>
          <a:bodyPr/>
          <a:lstStyle/>
          <a:p>
            <a:endParaRPr lang="en-US"/>
          </a:p>
        </p:txBody>
      </p:sp>
      <p:sp>
        <p:nvSpPr>
          <p:cNvPr id="241739" name="Line 75"/>
          <p:cNvSpPr>
            <a:spLocks noChangeShapeType="1"/>
          </p:cNvSpPr>
          <p:nvPr/>
        </p:nvSpPr>
        <p:spPr bwMode="auto">
          <a:xfrm flipH="1">
            <a:off x="1038225" y="1128713"/>
            <a:ext cx="485775" cy="280987"/>
          </a:xfrm>
          <a:prstGeom prst="line">
            <a:avLst/>
          </a:prstGeom>
          <a:noFill/>
          <a:ln w="9525">
            <a:solidFill>
              <a:schemeClr val="tx1"/>
            </a:solidFill>
            <a:round/>
            <a:headEnd/>
            <a:tailEnd/>
          </a:ln>
          <a:effectLst/>
        </p:spPr>
        <p:txBody>
          <a:bodyPr/>
          <a:lstStyle/>
          <a:p>
            <a:endParaRPr lang="en-US"/>
          </a:p>
        </p:txBody>
      </p:sp>
      <p:sp>
        <p:nvSpPr>
          <p:cNvPr id="241740" name="Line 76"/>
          <p:cNvSpPr>
            <a:spLocks noChangeShapeType="1"/>
          </p:cNvSpPr>
          <p:nvPr/>
        </p:nvSpPr>
        <p:spPr bwMode="auto">
          <a:xfrm>
            <a:off x="1552575" y="1138238"/>
            <a:ext cx="95250" cy="271462"/>
          </a:xfrm>
          <a:prstGeom prst="line">
            <a:avLst/>
          </a:prstGeom>
          <a:noFill/>
          <a:ln w="9525">
            <a:solidFill>
              <a:schemeClr val="tx1"/>
            </a:solidFill>
            <a:round/>
            <a:headEnd/>
            <a:tailEnd/>
          </a:ln>
          <a:effectLst/>
        </p:spPr>
        <p:txBody>
          <a:bodyPr/>
          <a:lstStyle/>
          <a:p>
            <a:endParaRPr lang="en-US"/>
          </a:p>
        </p:txBody>
      </p:sp>
      <p:sp>
        <p:nvSpPr>
          <p:cNvPr id="241741" name="Line 77"/>
          <p:cNvSpPr>
            <a:spLocks noChangeShapeType="1"/>
          </p:cNvSpPr>
          <p:nvPr/>
        </p:nvSpPr>
        <p:spPr bwMode="auto">
          <a:xfrm>
            <a:off x="1571625" y="1123950"/>
            <a:ext cx="838200" cy="285750"/>
          </a:xfrm>
          <a:prstGeom prst="line">
            <a:avLst/>
          </a:prstGeom>
          <a:noFill/>
          <a:ln w="9525">
            <a:solidFill>
              <a:schemeClr val="tx1"/>
            </a:solidFill>
            <a:round/>
            <a:headEnd/>
            <a:tailEnd/>
          </a:ln>
          <a:effectLst/>
        </p:spPr>
        <p:txBody>
          <a:bodyPr/>
          <a:lstStyle/>
          <a:p>
            <a:endParaRPr lang="en-US"/>
          </a:p>
        </p:txBody>
      </p:sp>
      <p:sp>
        <p:nvSpPr>
          <p:cNvPr id="241742" name="Line 78"/>
          <p:cNvSpPr>
            <a:spLocks noChangeShapeType="1"/>
          </p:cNvSpPr>
          <p:nvPr/>
        </p:nvSpPr>
        <p:spPr bwMode="auto">
          <a:xfrm flipH="1">
            <a:off x="1190625" y="1585913"/>
            <a:ext cx="495300" cy="280987"/>
          </a:xfrm>
          <a:prstGeom prst="line">
            <a:avLst/>
          </a:prstGeom>
          <a:noFill/>
          <a:ln w="9525">
            <a:solidFill>
              <a:schemeClr val="tx1"/>
            </a:solidFill>
            <a:round/>
            <a:headEnd/>
            <a:tailEnd/>
          </a:ln>
          <a:effectLst/>
        </p:spPr>
        <p:txBody>
          <a:bodyPr/>
          <a:lstStyle/>
          <a:p>
            <a:endParaRPr lang="en-US"/>
          </a:p>
        </p:txBody>
      </p:sp>
      <p:sp>
        <p:nvSpPr>
          <p:cNvPr id="241743" name="Line 79"/>
          <p:cNvSpPr>
            <a:spLocks noChangeShapeType="1"/>
          </p:cNvSpPr>
          <p:nvPr/>
        </p:nvSpPr>
        <p:spPr bwMode="auto">
          <a:xfrm>
            <a:off x="1695450" y="1581150"/>
            <a:ext cx="219075" cy="276225"/>
          </a:xfrm>
          <a:prstGeom prst="line">
            <a:avLst/>
          </a:prstGeom>
          <a:noFill/>
          <a:ln w="9525">
            <a:solidFill>
              <a:schemeClr val="tx1"/>
            </a:solidFill>
            <a:round/>
            <a:headEnd/>
            <a:tailEnd/>
          </a:ln>
          <a:effectLst/>
        </p:spPr>
        <p:txBody>
          <a:bodyPr/>
          <a:lstStyle/>
          <a:p>
            <a:endParaRPr lang="en-US"/>
          </a:p>
        </p:txBody>
      </p:sp>
      <p:sp>
        <p:nvSpPr>
          <p:cNvPr id="241744" name="Line 80"/>
          <p:cNvSpPr>
            <a:spLocks noChangeShapeType="1"/>
          </p:cNvSpPr>
          <p:nvPr/>
        </p:nvSpPr>
        <p:spPr bwMode="auto">
          <a:xfrm>
            <a:off x="2376488" y="1595438"/>
            <a:ext cx="185737" cy="271462"/>
          </a:xfrm>
          <a:prstGeom prst="line">
            <a:avLst/>
          </a:prstGeom>
          <a:noFill/>
          <a:ln w="9525">
            <a:solidFill>
              <a:schemeClr val="tx1"/>
            </a:solidFill>
            <a:round/>
            <a:headEnd/>
            <a:tailEnd/>
          </a:ln>
          <a:effectLst/>
        </p:spPr>
        <p:txBody>
          <a:bodyPr/>
          <a:lstStyle/>
          <a:p>
            <a:endParaRPr lang="en-US"/>
          </a:p>
        </p:txBody>
      </p:sp>
      <p:sp>
        <p:nvSpPr>
          <p:cNvPr id="241745" name="Line 81"/>
          <p:cNvSpPr>
            <a:spLocks noChangeShapeType="1"/>
          </p:cNvSpPr>
          <p:nvPr/>
        </p:nvSpPr>
        <p:spPr bwMode="auto">
          <a:xfrm>
            <a:off x="2381250" y="1604963"/>
            <a:ext cx="790575" cy="261937"/>
          </a:xfrm>
          <a:prstGeom prst="line">
            <a:avLst/>
          </a:prstGeom>
          <a:noFill/>
          <a:ln w="9525">
            <a:solidFill>
              <a:schemeClr val="tx1"/>
            </a:solidFill>
            <a:round/>
            <a:headEnd/>
            <a:tailEnd/>
          </a:ln>
          <a:effectLst/>
        </p:spPr>
        <p:txBody>
          <a:bodyPr/>
          <a:lstStyle/>
          <a:p>
            <a:endParaRPr lang="en-US"/>
          </a:p>
        </p:txBody>
      </p:sp>
      <p:sp>
        <p:nvSpPr>
          <p:cNvPr id="241746" name="Line 82"/>
          <p:cNvSpPr>
            <a:spLocks noChangeShapeType="1"/>
          </p:cNvSpPr>
          <p:nvPr/>
        </p:nvSpPr>
        <p:spPr bwMode="auto">
          <a:xfrm>
            <a:off x="1114425" y="2019300"/>
            <a:ext cx="0" cy="0"/>
          </a:xfrm>
          <a:prstGeom prst="line">
            <a:avLst/>
          </a:prstGeom>
          <a:noFill/>
          <a:ln w="9525">
            <a:solidFill>
              <a:schemeClr val="tx1"/>
            </a:solidFill>
            <a:round/>
            <a:headEnd/>
            <a:tailEnd/>
          </a:ln>
          <a:effectLst/>
        </p:spPr>
        <p:txBody>
          <a:bodyPr/>
          <a:lstStyle/>
          <a:p>
            <a:endParaRPr lang="en-US"/>
          </a:p>
        </p:txBody>
      </p:sp>
      <p:sp>
        <p:nvSpPr>
          <p:cNvPr id="241747" name="Line 83"/>
          <p:cNvSpPr>
            <a:spLocks noChangeShapeType="1"/>
          </p:cNvSpPr>
          <p:nvPr/>
        </p:nvSpPr>
        <p:spPr bwMode="auto">
          <a:xfrm flipH="1">
            <a:off x="962025" y="2019300"/>
            <a:ext cx="228600" cy="304800"/>
          </a:xfrm>
          <a:prstGeom prst="line">
            <a:avLst/>
          </a:prstGeom>
          <a:noFill/>
          <a:ln w="9525">
            <a:solidFill>
              <a:schemeClr val="tx1"/>
            </a:solidFill>
            <a:round/>
            <a:headEnd/>
            <a:tailEnd/>
          </a:ln>
          <a:effectLst/>
        </p:spPr>
        <p:txBody>
          <a:bodyPr/>
          <a:lstStyle/>
          <a:p>
            <a:endParaRPr lang="en-US"/>
          </a:p>
        </p:txBody>
      </p:sp>
      <p:sp>
        <p:nvSpPr>
          <p:cNvPr id="241748" name="Line 84"/>
          <p:cNvSpPr>
            <a:spLocks noChangeShapeType="1"/>
          </p:cNvSpPr>
          <p:nvPr/>
        </p:nvSpPr>
        <p:spPr bwMode="auto">
          <a:xfrm flipH="1">
            <a:off x="1671638" y="2057400"/>
            <a:ext cx="247650" cy="266700"/>
          </a:xfrm>
          <a:prstGeom prst="line">
            <a:avLst/>
          </a:prstGeom>
          <a:noFill/>
          <a:ln w="9525">
            <a:solidFill>
              <a:schemeClr val="tx1"/>
            </a:solidFill>
            <a:round/>
            <a:headEnd/>
            <a:tailEnd/>
          </a:ln>
          <a:effectLst/>
        </p:spPr>
        <p:txBody>
          <a:bodyPr/>
          <a:lstStyle/>
          <a:p>
            <a:endParaRPr lang="en-US"/>
          </a:p>
        </p:txBody>
      </p:sp>
      <p:sp>
        <p:nvSpPr>
          <p:cNvPr id="241749" name="Line 85"/>
          <p:cNvSpPr>
            <a:spLocks noChangeShapeType="1"/>
          </p:cNvSpPr>
          <p:nvPr/>
        </p:nvSpPr>
        <p:spPr bwMode="auto">
          <a:xfrm>
            <a:off x="1928813" y="2052638"/>
            <a:ext cx="461962" cy="271462"/>
          </a:xfrm>
          <a:prstGeom prst="line">
            <a:avLst/>
          </a:prstGeom>
          <a:noFill/>
          <a:ln w="9525">
            <a:solidFill>
              <a:schemeClr val="tx1"/>
            </a:solidFill>
            <a:round/>
            <a:headEnd/>
            <a:tailEnd/>
          </a:ln>
          <a:effectLst/>
        </p:spPr>
        <p:txBody>
          <a:bodyPr/>
          <a:lstStyle/>
          <a:p>
            <a:endParaRPr lang="en-US"/>
          </a:p>
        </p:txBody>
      </p:sp>
      <p:sp>
        <p:nvSpPr>
          <p:cNvPr id="241750" name="Line 86"/>
          <p:cNvSpPr>
            <a:spLocks noChangeShapeType="1"/>
          </p:cNvSpPr>
          <p:nvPr/>
        </p:nvSpPr>
        <p:spPr bwMode="auto">
          <a:xfrm>
            <a:off x="3205163" y="2052638"/>
            <a:ext cx="0" cy="247650"/>
          </a:xfrm>
          <a:prstGeom prst="line">
            <a:avLst/>
          </a:prstGeom>
          <a:noFill/>
          <a:ln w="9525">
            <a:solidFill>
              <a:schemeClr val="tx1"/>
            </a:solidFill>
            <a:round/>
            <a:headEnd/>
            <a:tailEnd/>
          </a:ln>
          <a:effectLst/>
        </p:spPr>
        <p:txBody>
          <a:bodyPr/>
          <a:lstStyle/>
          <a:p>
            <a:endParaRPr lang="en-US"/>
          </a:p>
        </p:txBody>
      </p:sp>
      <p:sp>
        <p:nvSpPr>
          <p:cNvPr id="241751" name="Line 87"/>
          <p:cNvSpPr>
            <a:spLocks noChangeShapeType="1"/>
          </p:cNvSpPr>
          <p:nvPr/>
        </p:nvSpPr>
        <p:spPr bwMode="auto">
          <a:xfrm flipH="1">
            <a:off x="1057275" y="2509838"/>
            <a:ext cx="595313" cy="319087"/>
          </a:xfrm>
          <a:prstGeom prst="line">
            <a:avLst/>
          </a:prstGeom>
          <a:noFill/>
          <a:ln w="9525">
            <a:solidFill>
              <a:schemeClr val="tx1"/>
            </a:solidFill>
            <a:round/>
            <a:headEnd/>
            <a:tailEnd/>
          </a:ln>
          <a:effectLst/>
        </p:spPr>
        <p:txBody>
          <a:bodyPr/>
          <a:lstStyle/>
          <a:p>
            <a:endParaRPr lang="en-US"/>
          </a:p>
        </p:txBody>
      </p:sp>
      <p:sp>
        <p:nvSpPr>
          <p:cNvPr id="241752" name="Line 88"/>
          <p:cNvSpPr>
            <a:spLocks noChangeShapeType="1"/>
          </p:cNvSpPr>
          <p:nvPr/>
        </p:nvSpPr>
        <p:spPr bwMode="auto">
          <a:xfrm>
            <a:off x="1676400" y="2505075"/>
            <a:ext cx="176213" cy="333375"/>
          </a:xfrm>
          <a:prstGeom prst="line">
            <a:avLst/>
          </a:prstGeom>
          <a:noFill/>
          <a:ln w="9525">
            <a:solidFill>
              <a:schemeClr val="tx1"/>
            </a:solidFill>
            <a:round/>
            <a:headEnd/>
            <a:tailEnd/>
          </a:ln>
          <a:effectLst/>
        </p:spPr>
        <p:txBody>
          <a:bodyPr/>
          <a:lstStyle/>
          <a:p>
            <a:endParaRPr lang="en-US"/>
          </a:p>
        </p:txBody>
      </p:sp>
      <p:sp>
        <p:nvSpPr>
          <p:cNvPr id="241753" name="Line 89"/>
          <p:cNvSpPr>
            <a:spLocks noChangeShapeType="1"/>
          </p:cNvSpPr>
          <p:nvPr/>
        </p:nvSpPr>
        <p:spPr bwMode="auto">
          <a:xfrm>
            <a:off x="2366963" y="2505075"/>
            <a:ext cx="119062" cy="342900"/>
          </a:xfrm>
          <a:prstGeom prst="line">
            <a:avLst/>
          </a:prstGeom>
          <a:noFill/>
          <a:ln w="9525">
            <a:solidFill>
              <a:schemeClr val="tx1"/>
            </a:solidFill>
            <a:round/>
            <a:headEnd/>
            <a:tailEnd/>
          </a:ln>
          <a:effectLst/>
        </p:spPr>
        <p:txBody>
          <a:bodyPr/>
          <a:lstStyle/>
          <a:p>
            <a:endParaRPr lang="en-US"/>
          </a:p>
        </p:txBody>
      </p:sp>
      <p:sp>
        <p:nvSpPr>
          <p:cNvPr id="241754" name="Line 90"/>
          <p:cNvSpPr>
            <a:spLocks noChangeShapeType="1"/>
          </p:cNvSpPr>
          <p:nvPr/>
        </p:nvSpPr>
        <p:spPr bwMode="auto">
          <a:xfrm>
            <a:off x="2376488" y="2509838"/>
            <a:ext cx="895350" cy="323850"/>
          </a:xfrm>
          <a:prstGeom prst="line">
            <a:avLst/>
          </a:prstGeom>
          <a:noFill/>
          <a:ln w="9525">
            <a:solidFill>
              <a:schemeClr val="tx1"/>
            </a:solidFill>
            <a:round/>
            <a:headEnd/>
            <a:tailEnd/>
          </a:ln>
          <a:effectLst/>
        </p:spPr>
        <p:txBody>
          <a:bodyPr/>
          <a:lstStyle/>
          <a:p>
            <a:endParaRPr lang="en-US"/>
          </a:p>
        </p:txBody>
      </p:sp>
      <p:sp>
        <p:nvSpPr>
          <p:cNvPr id="241755" name="Line 91"/>
          <p:cNvSpPr>
            <a:spLocks noChangeShapeType="1"/>
          </p:cNvSpPr>
          <p:nvPr/>
        </p:nvSpPr>
        <p:spPr bwMode="auto">
          <a:xfrm flipH="1">
            <a:off x="1524000" y="3024188"/>
            <a:ext cx="290513" cy="361950"/>
          </a:xfrm>
          <a:prstGeom prst="line">
            <a:avLst/>
          </a:prstGeom>
          <a:noFill/>
          <a:ln w="9525">
            <a:solidFill>
              <a:schemeClr val="tx1"/>
            </a:solidFill>
            <a:round/>
            <a:headEnd/>
            <a:tailEnd/>
          </a:ln>
          <a:effectLst/>
        </p:spPr>
        <p:txBody>
          <a:bodyPr/>
          <a:lstStyle/>
          <a:p>
            <a:endParaRPr lang="en-US"/>
          </a:p>
        </p:txBody>
      </p:sp>
      <p:sp>
        <p:nvSpPr>
          <p:cNvPr id="241756" name="Line 92"/>
          <p:cNvSpPr>
            <a:spLocks noChangeShapeType="1"/>
          </p:cNvSpPr>
          <p:nvPr/>
        </p:nvSpPr>
        <p:spPr bwMode="auto">
          <a:xfrm>
            <a:off x="1843088" y="3024188"/>
            <a:ext cx="328612" cy="366712"/>
          </a:xfrm>
          <a:prstGeom prst="line">
            <a:avLst/>
          </a:prstGeom>
          <a:noFill/>
          <a:ln w="9525">
            <a:solidFill>
              <a:schemeClr val="tx1"/>
            </a:solidFill>
            <a:round/>
            <a:headEnd/>
            <a:tailEnd/>
          </a:ln>
          <a:effectLst/>
        </p:spPr>
        <p:txBody>
          <a:bodyPr/>
          <a:lstStyle/>
          <a:p>
            <a:endParaRPr lang="en-US"/>
          </a:p>
        </p:txBody>
      </p:sp>
      <p:sp>
        <p:nvSpPr>
          <p:cNvPr id="241757" name="Line 93"/>
          <p:cNvSpPr>
            <a:spLocks noChangeShapeType="1"/>
          </p:cNvSpPr>
          <p:nvPr/>
        </p:nvSpPr>
        <p:spPr bwMode="auto">
          <a:xfrm flipH="1">
            <a:off x="1919288" y="3581400"/>
            <a:ext cx="300037" cy="266700"/>
          </a:xfrm>
          <a:prstGeom prst="line">
            <a:avLst/>
          </a:prstGeom>
          <a:noFill/>
          <a:ln w="9525">
            <a:solidFill>
              <a:schemeClr val="tx1"/>
            </a:solidFill>
            <a:round/>
            <a:headEnd/>
            <a:tailEnd/>
          </a:ln>
          <a:effectLst/>
        </p:spPr>
        <p:txBody>
          <a:bodyPr/>
          <a:lstStyle/>
          <a:p>
            <a:endParaRPr lang="en-US"/>
          </a:p>
        </p:txBody>
      </p:sp>
      <p:sp>
        <p:nvSpPr>
          <p:cNvPr id="241758" name="Line 94"/>
          <p:cNvSpPr>
            <a:spLocks noChangeShapeType="1"/>
          </p:cNvSpPr>
          <p:nvPr/>
        </p:nvSpPr>
        <p:spPr bwMode="auto">
          <a:xfrm>
            <a:off x="2214563" y="3576638"/>
            <a:ext cx="390525" cy="276225"/>
          </a:xfrm>
          <a:prstGeom prst="line">
            <a:avLst/>
          </a:prstGeom>
          <a:noFill/>
          <a:ln w="9525">
            <a:solidFill>
              <a:schemeClr val="tx1"/>
            </a:solidFill>
            <a:round/>
            <a:headEnd/>
            <a:tailEnd/>
          </a:ln>
          <a:effectLst/>
        </p:spPr>
        <p:txBody>
          <a:bodyPr/>
          <a:lstStyle/>
          <a:p>
            <a:endParaRPr lang="en-US"/>
          </a:p>
        </p:txBody>
      </p:sp>
      <p:sp>
        <p:nvSpPr>
          <p:cNvPr id="241759" name="Line 95"/>
          <p:cNvSpPr>
            <a:spLocks noChangeShapeType="1"/>
          </p:cNvSpPr>
          <p:nvPr/>
        </p:nvSpPr>
        <p:spPr bwMode="auto">
          <a:xfrm>
            <a:off x="2547938" y="3019425"/>
            <a:ext cx="376237" cy="366713"/>
          </a:xfrm>
          <a:prstGeom prst="line">
            <a:avLst/>
          </a:prstGeom>
          <a:noFill/>
          <a:ln w="9525">
            <a:solidFill>
              <a:schemeClr val="tx1"/>
            </a:solidFill>
            <a:round/>
            <a:headEnd/>
            <a:tailEnd/>
          </a:ln>
          <a:effectLst/>
        </p:spPr>
        <p:txBody>
          <a:bodyPr/>
          <a:lstStyle/>
          <a:p>
            <a:endParaRPr lang="en-US"/>
          </a:p>
        </p:txBody>
      </p:sp>
      <p:sp>
        <p:nvSpPr>
          <p:cNvPr id="241760" name="Line 96"/>
          <p:cNvSpPr>
            <a:spLocks noChangeShapeType="1"/>
          </p:cNvSpPr>
          <p:nvPr/>
        </p:nvSpPr>
        <p:spPr bwMode="auto">
          <a:xfrm>
            <a:off x="3024188" y="3581400"/>
            <a:ext cx="290512" cy="280988"/>
          </a:xfrm>
          <a:prstGeom prst="line">
            <a:avLst/>
          </a:prstGeom>
          <a:noFill/>
          <a:ln w="9525">
            <a:solidFill>
              <a:schemeClr val="tx1"/>
            </a:solidFill>
            <a:round/>
            <a:headEnd/>
            <a:tailEnd/>
          </a:ln>
          <a:effectLst/>
        </p:spPr>
        <p:txBody>
          <a:bodyPr/>
          <a:lstStyle/>
          <a:p>
            <a:endParaRPr lang="en-US"/>
          </a:p>
        </p:txBody>
      </p:sp>
      <p:sp>
        <p:nvSpPr>
          <p:cNvPr id="241761" name="Line 97"/>
          <p:cNvSpPr>
            <a:spLocks noChangeShapeType="1"/>
          </p:cNvSpPr>
          <p:nvPr/>
        </p:nvSpPr>
        <p:spPr bwMode="auto">
          <a:xfrm flipH="1">
            <a:off x="1381125" y="4029075"/>
            <a:ext cx="495300" cy="285750"/>
          </a:xfrm>
          <a:prstGeom prst="line">
            <a:avLst/>
          </a:prstGeom>
          <a:noFill/>
          <a:ln w="9525">
            <a:solidFill>
              <a:schemeClr val="tx1"/>
            </a:solidFill>
            <a:round/>
            <a:headEnd/>
            <a:tailEnd/>
          </a:ln>
          <a:effectLst/>
        </p:spPr>
        <p:txBody>
          <a:bodyPr/>
          <a:lstStyle/>
          <a:p>
            <a:endParaRPr lang="en-US"/>
          </a:p>
        </p:txBody>
      </p:sp>
      <p:sp>
        <p:nvSpPr>
          <p:cNvPr id="241762" name="Line 98"/>
          <p:cNvSpPr>
            <a:spLocks noChangeShapeType="1"/>
          </p:cNvSpPr>
          <p:nvPr/>
        </p:nvSpPr>
        <p:spPr bwMode="auto">
          <a:xfrm>
            <a:off x="1876425" y="4038600"/>
            <a:ext cx="180975" cy="276225"/>
          </a:xfrm>
          <a:prstGeom prst="line">
            <a:avLst/>
          </a:prstGeom>
          <a:noFill/>
          <a:ln w="9525">
            <a:solidFill>
              <a:schemeClr val="tx1"/>
            </a:solidFill>
            <a:round/>
            <a:headEnd/>
            <a:tailEnd/>
          </a:ln>
          <a:effectLst/>
        </p:spPr>
        <p:txBody>
          <a:bodyPr/>
          <a:lstStyle/>
          <a:p>
            <a:endParaRPr lang="en-US"/>
          </a:p>
        </p:txBody>
      </p:sp>
      <p:sp>
        <p:nvSpPr>
          <p:cNvPr id="241763" name="Line 99"/>
          <p:cNvSpPr>
            <a:spLocks noChangeShapeType="1"/>
          </p:cNvSpPr>
          <p:nvPr/>
        </p:nvSpPr>
        <p:spPr bwMode="auto">
          <a:xfrm>
            <a:off x="2638425" y="4033838"/>
            <a:ext cx="9525" cy="266700"/>
          </a:xfrm>
          <a:prstGeom prst="line">
            <a:avLst/>
          </a:prstGeom>
          <a:noFill/>
          <a:ln w="9525">
            <a:solidFill>
              <a:schemeClr val="tx1"/>
            </a:solidFill>
            <a:round/>
            <a:headEnd/>
            <a:tailEnd/>
          </a:ln>
          <a:effectLst/>
        </p:spPr>
        <p:txBody>
          <a:bodyPr/>
          <a:lstStyle/>
          <a:p>
            <a:endParaRPr lang="en-US"/>
          </a:p>
        </p:txBody>
      </p:sp>
      <p:sp>
        <p:nvSpPr>
          <p:cNvPr id="241764" name="Oval 100"/>
          <p:cNvSpPr>
            <a:spLocks noChangeArrowheads="1"/>
          </p:cNvSpPr>
          <p:nvPr/>
        </p:nvSpPr>
        <p:spPr bwMode="auto">
          <a:xfrm>
            <a:off x="31146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41765" name="Line 101"/>
          <p:cNvSpPr>
            <a:spLocks noChangeShapeType="1"/>
          </p:cNvSpPr>
          <p:nvPr/>
        </p:nvSpPr>
        <p:spPr bwMode="auto">
          <a:xfrm>
            <a:off x="3362325" y="4043363"/>
            <a:ext cx="9525" cy="266700"/>
          </a:xfrm>
          <a:prstGeom prst="line">
            <a:avLst/>
          </a:prstGeom>
          <a:noFill/>
          <a:ln w="9525">
            <a:solidFill>
              <a:schemeClr val="tx1"/>
            </a:solidFill>
            <a:round/>
            <a:headEnd/>
            <a:tailEnd/>
          </a:ln>
          <a:effectLst/>
        </p:spPr>
        <p:txBody>
          <a:bodyPr/>
          <a:lstStyle/>
          <a:p>
            <a:endParaRPr lang="en-US"/>
          </a:p>
        </p:txBody>
      </p:sp>
      <p:pic>
        <p:nvPicPr>
          <p:cNvPr id="241766" name="Picture 102" descr="olives"/>
          <p:cNvPicPr>
            <a:picLocks noChangeAspect="1" noChangeArrowheads="1"/>
          </p:cNvPicPr>
          <p:nvPr/>
        </p:nvPicPr>
        <p:blipFill>
          <a:blip r:embed="rId4"/>
          <a:srcRect/>
          <a:stretch>
            <a:fillRect/>
          </a:stretch>
        </p:blipFill>
        <p:spPr bwMode="auto">
          <a:xfrm>
            <a:off x="4929188" y="1443038"/>
            <a:ext cx="1527175" cy="1268412"/>
          </a:xfrm>
          <a:prstGeom prst="rect">
            <a:avLst/>
          </a:prstGeom>
          <a:noFill/>
        </p:spPr>
      </p:pic>
      <p:pic>
        <p:nvPicPr>
          <p:cNvPr id="241767" name="Picture 103" descr="samplePage3name"/>
          <p:cNvPicPr>
            <a:picLocks noChangeAspect="1" noChangeArrowheads="1"/>
          </p:cNvPicPr>
          <p:nvPr/>
        </p:nvPicPr>
        <p:blipFill>
          <a:blip r:embed="rId5"/>
          <a:srcRect/>
          <a:stretch>
            <a:fillRect/>
          </a:stretch>
        </p:blipFill>
        <p:spPr bwMode="auto">
          <a:xfrm>
            <a:off x="6434138" y="1371600"/>
            <a:ext cx="1076325" cy="219075"/>
          </a:xfrm>
          <a:prstGeom prst="rect">
            <a:avLst/>
          </a:prstGeom>
          <a:noFill/>
        </p:spPr>
      </p:pic>
      <p:grpSp>
        <p:nvGrpSpPr>
          <p:cNvPr id="5" name="Group 104"/>
          <p:cNvGrpSpPr>
            <a:grpSpLocks/>
          </p:cNvGrpSpPr>
          <p:nvPr/>
        </p:nvGrpSpPr>
        <p:grpSpPr bwMode="auto">
          <a:xfrm>
            <a:off x="4819650" y="3600450"/>
            <a:ext cx="4124325" cy="3028950"/>
            <a:chOff x="3036" y="2268"/>
            <a:chExt cx="2598" cy="1908"/>
          </a:xfrm>
        </p:grpSpPr>
        <p:grpSp>
          <p:nvGrpSpPr>
            <p:cNvPr id="6" name="Group 105"/>
            <p:cNvGrpSpPr>
              <a:grpSpLocks/>
            </p:cNvGrpSpPr>
            <p:nvPr/>
          </p:nvGrpSpPr>
          <p:grpSpPr bwMode="auto">
            <a:xfrm>
              <a:off x="3036" y="2268"/>
              <a:ext cx="2598" cy="1908"/>
              <a:chOff x="3036" y="2268"/>
              <a:chExt cx="2598" cy="1908"/>
            </a:xfrm>
          </p:grpSpPr>
          <p:sp>
            <p:nvSpPr>
              <p:cNvPr id="241770" name="Text Box 106"/>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41771" name="Rectangle 107"/>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41772" name="Picture 108" descr="name"/>
            <p:cNvPicPr>
              <a:picLocks noChangeAspect="1" noChangeArrowheads="1"/>
            </p:cNvPicPr>
            <p:nvPr/>
          </p:nvPicPr>
          <p:blipFill>
            <a:blip r:embed="rId6"/>
            <a:srcRect/>
            <a:stretch>
              <a:fillRect/>
            </a:stretch>
          </p:blipFill>
          <p:spPr bwMode="auto">
            <a:xfrm>
              <a:off x="3189" y="2718"/>
              <a:ext cx="660" cy="150"/>
            </a:xfrm>
            <a:prstGeom prst="rect">
              <a:avLst/>
            </a:prstGeom>
            <a:solidFill>
              <a:schemeClr val="folHlink"/>
            </a:solidFill>
          </p:spPr>
        </p:pic>
        <p:pic>
          <p:nvPicPr>
            <p:cNvPr id="241773" name="Picture 109" descr="teapotClean"/>
            <p:cNvPicPr>
              <a:picLocks noChangeAspect="1" noChangeArrowheads="1"/>
            </p:cNvPicPr>
            <p:nvPr/>
          </p:nvPicPr>
          <p:blipFill>
            <a:blip r:embed="rId7" cstate="print"/>
            <a:srcRect/>
            <a:stretch>
              <a:fillRect/>
            </a:stretch>
          </p:blipFill>
          <p:spPr bwMode="auto">
            <a:xfrm>
              <a:off x="3891" y="2718"/>
              <a:ext cx="662" cy="582"/>
            </a:xfrm>
            <a:prstGeom prst="rect">
              <a:avLst/>
            </a:prstGeom>
            <a:solidFill>
              <a:schemeClr val="folHlink"/>
            </a:solidFill>
          </p:spPr>
        </p:pic>
        <p:pic>
          <p:nvPicPr>
            <p:cNvPr id="241774" name="Picture 110" descr="details"/>
            <p:cNvPicPr>
              <a:picLocks noChangeAspect="1" noChangeArrowheads="1"/>
            </p:cNvPicPr>
            <p:nvPr/>
          </p:nvPicPr>
          <p:blipFill>
            <a:blip r:embed="rId8"/>
            <a:srcRect/>
            <a:stretch>
              <a:fillRect/>
            </a:stretch>
          </p:blipFill>
          <p:spPr bwMode="auto">
            <a:xfrm>
              <a:off x="4608" y="2718"/>
              <a:ext cx="894" cy="206"/>
            </a:xfrm>
            <a:prstGeom prst="rect">
              <a:avLst/>
            </a:prstGeom>
            <a:solidFill>
              <a:schemeClr val="folHlink"/>
            </a:solidFill>
          </p:spPr>
        </p:pic>
        <p:sp>
          <p:nvSpPr>
            <p:cNvPr id="241775" name="Line 111"/>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41776" name="Text Box 112"/>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41777" name="Text Box 113"/>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41778" name="Text Box 114"/>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41779" name="Picture 115" descr="samplePage3name"/>
          <p:cNvPicPr>
            <a:picLocks noChangeAspect="1" noChangeArrowheads="1"/>
          </p:cNvPicPr>
          <p:nvPr/>
        </p:nvPicPr>
        <p:blipFill>
          <a:blip r:embed="rId5"/>
          <a:srcRect/>
          <a:stretch>
            <a:fillRect/>
          </a:stretch>
        </p:blipFill>
        <p:spPr bwMode="auto">
          <a:xfrm>
            <a:off x="5053013" y="5381625"/>
            <a:ext cx="1076325" cy="219075"/>
          </a:xfrm>
          <a:prstGeom prst="rect">
            <a:avLst/>
          </a:prstGeom>
          <a:noFill/>
        </p:spPr>
      </p:pic>
      <p:pic>
        <p:nvPicPr>
          <p:cNvPr id="241780" name="Picture 116" descr="olives"/>
          <p:cNvPicPr>
            <a:picLocks noChangeAspect="1" noChangeArrowheads="1"/>
          </p:cNvPicPr>
          <p:nvPr/>
        </p:nvPicPr>
        <p:blipFill>
          <a:blip r:embed="rId9" cstate="print"/>
          <a:srcRect/>
          <a:stretch>
            <a:fillRect/>
          </a:stretch>
        </p:blipFill>
        <p:spPr bwMode="auto">
          <a:xfrm>
            <a:off x="6186488" y="5380038"/>
            <a:ext cx="1057275" cy="877887"/>
          </a:xfrm>
          <a:prstGeom prst="rect">
            <a:avLst/>
          </a:prstGeom>
          <a:noFill/>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ChangeArrowheads="1"/>
          </p:cNvSpPr>
          <p:nvPr/>
        </p:nvSpPr>
        <p:spPr bwMode="auto">
          <a:xfrm>
            <a:off x="314325" y="2019300"/>
            <a:ext cx="4038600" cy="4632325"/>
          </a:xfrm>
          <a:prstGeom prst="rect">
            <a:avLst/>
          </a:prstGeom>
          <a:solidFill>
            <a:schemeClr val="folHlink"/>
          </a:solidFill>
          <a:ln w="9525">
            <a:solidFill>
              <a:schemeClr val="tx1"/>
            </a:solidFill>
            <a:miter lim="800000"/>
            <a:headEnd/>
            <a:tailEnd/>
          </a:ln>
          <a:effectLst/>
        </p:spPr>
        <p:txBody>
          <a:bodyPr wrap="none" anchor="ctr"/>
          <a:lstStyle/>
          <a:p>
            <a:endParaRPr lang="en-US" sz="1800">
              <a:latin typeface="Arial" charset="0"/>
            </a:endParaRPr>
          </a:p>
        </p:txBody>
      </p:sp>
      <p:grpSp>
        <p:nvGrpSpPr>
          <p:cNvPr id="2" name="Group 3"/>
          <p:cNvGrpSpPr>
            <a:grpSpLocks/>
          </p:cNvGrpSpPr>
          <p:nvPr/>
        </p:nvGrpSpPr>
        <p:grpSpPr bwMode="auto">
          <a:xfrm>
            <a:off x="600075" y="5429250"/>
            <a:ext cx="577850" cy="949325"/>
            <a:chOff x="378" y="3420"/>
            <a:chExt cx="397" cy="652"/>
          </a:xfrm>
        </p:grpSpPr>
        <p:sp>
          <p:nvSpPr>
            <p:cNvPr id="243716" name="Oval 4"/>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43717" name="Oval 5"/>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43718" name="Oval 6"/>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43719" name="Oval 7"/>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43720" name="Oval 8"/>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43721" name="Line 9"/>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43722" name="Line 10"/>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43723" name="Line 11"/>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43724" name="Line 12"/>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43725" name="Line 13"/>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43726" name="Text Box 14"/>
          <p:cNvSpPr txBox="1">
            <a:spLocks noChangeArrowheads="1"/>
          </p:cNvSpPr>
          <p:nvPr/>
        </p:nvSpPr>
        <p:spPr bwMode="auto">
          <a:xfrm>
            <a:off x="209550" y="16668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Patterns</a:t>
            </a:r>
          </a:p>
        </p:txBody>
      </p:sp>
      <p:grpSp>
        <p:nvGrpSpPr>
          <p:cNvPr id="3" name="Group 15"/>
          <p:cNvGrpSpPr>
            <a:grpSpLocks/>
          </p:cNvGrpSpPr>
          <p:nvPr/>
        </p:nvGrpSpPr>
        <p:grpSpPr bwMode="auto">
          <a:xfrm>
            <a:off x="1543050" y="5410200"/>
            <a:ext cx="519113" cy="1101725"/>
            <a:chOff x="1404" y="342"/>
            <a:chExt cx="912" cy="1936"/>
          </a:xfrm>
        </p:grpSpPr>
        <p:sp>
          <p:nvSpPr>
            <p:cNvPr id="243728" name="Oval 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43729" name="Oval 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43730" name="Oval 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43731" name="Oval 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43732" name="Oval 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43733" name="Oval 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43734" name="Oval 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43735" name="Line 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43736" name="Line 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43737" name="Line 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43738" name="Line 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43739" name="Line 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43740" name="Line 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29"/>
          <p:cNvGrpSpPr>
            <a:grpSpLocks/>
          </p:cNvGrpSpPr>
          <p:nvPr/>
        </p:nvGrpSpPr>
        <p:grpSpPr bwMode="auto">
          <a:xfrm>
            <a:off x="2476500" y="5381625"/>
            <a:ext cx="1238250" cy="1195388"/>
            <a:chOff x="102" y="846"/>
            <a:chExt cx="2304" cy="2224"/>
          </a:xfrm>
        </p:grpSpPr>
        <p:sp>
          <p:nvSpPr>
            <p:cNvPr id="243742" name="Oval 30"/>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43743" name="Oval 31"/>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43744" name="Oval 32"/>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3745" name="Oval 33"/>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3746" name="Oval 34"/>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3747" name="Oval 35"/>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3748" name="Oval 36"/>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43749" name="Oval 37"/>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43750" name="Line 38"/>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43751" name="Line 39"/>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43752" name="Line 40"/>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43753" name="Line 41"/>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43754" name="Line 42"/>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43755" name="Line 43"/>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43756" name="Line 44"/>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grpSp>
        <p:nvGrpSpPr>
          <p:cNvPr id="5" name="Group 45"/>
          <p:cNvGrpSpPr>
            <a:grpSpLocks/>
          </p:cNvGrpSpPr>
          <p:nvPr/>
        </p:nvGrpSpPr>
        <p:grpSpPr bwMode="auto">
          <a:xfrm>
            <a:off x="4819650" y="3600450"/>
            <a:ext cx="4124325" cy="3028950"/>
            <a:chOff x="3036" y="2268"/>
            <a:chExt cx="2598" cy="1908"/>
          </a:xfrm>
        </p:grpSpPr>
        <p:grpSp>
          <p:nvGrpSpPr>
            <p:cNvPr id="6" name="Group 46"/>
            <p:cNvGrpSpPr>
              <a:grpSpLocks/>
            </p:cNvGrpSpPr>
            <p:nvPr/>
          </p:nvGrpSpPr>
          <p:grpSpPr bwMode="auto">
            <a:xfrm>
              <a:off x="3036" y="2268"/>
              <a:ext cx="2598" cy="1908"/>
              <a:chOff x="3036" y="2268"/>
              <a:chExt cx="2598" cy="1908"/>
            </a:xfrm>
          </p:grpSpPr>
          <p:sp>
            <p:nvSpPr>
              <p:cNvPr id="243759" name="Text Box 47"/>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43760" name="Rectangle 48"/>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43761" name="Picture 49" descr="name"/>
            <p:cNvPicPr>
              <a:picLocks noChangeAspect="1" noChangeArrowheads="1"/>
            </p:cNvPicPr>
            <p:nvPr/>
          </p:nvPicPr>
          <p:blipFill>
            <a:blip r:embed="rId3"/>
            <a:srcRect/>
            <a:stretch>
              <a:fillRect/>
            </a:stretch>
          </p:blipFill>
          <p:spPr bwMode="auto">
            <a:xfrm>
              <a:off x="3189" y="2718"/>
              <a:ext cx="660" cy="150"/>
            </a:xfrm>
            <a:prstGeom prst="rect">
              <a:avLst/>
            </a:prstGeom>
            <a:solidFill>
              <a:schemeClr val="folHlink"/>
            </a:solidFill>
          </p:spPr>
        </p:pic>
        <p:pic>
          <p:nvPicPr>
            <p:cNvPr id="243762" name="Picture 50" descr="teapotClean"/>
            <p:cNvPicPr>
              <a:picLocks noChangeAspect="1" noChangeArrowheads="1"/>
            </p:cNvPicPr>
            <p:nvPr/>
          </p:nvPicPr>
          <p:blipFill>
            <a:blip r:embed="rId4" cstate="print"/>
            <a:srcRect/>
            <a:stretch>
              <a:fillRect/>
            </a:stretch>
          </p:blipFill>
          <p:spPr bwMode="auto">
            <a:xfrm>
              <a:off x="3891" y="2718"/>
              <a:ext cx="662" cy="582"/>
            </a:xfrm>
            <a:prstGeom prst="rect">
              <a:avLst/>
            </a:prstGeom>
            <a:solidFill>
              <a:schemeClr val="folHlink"/>
            </a:solidFill>
          </p:spPr>
        </p:pic>
        <p:pic>
          <p:nvPicPr>
            <p:cNvPr id="243763" name="Picture 51" descr="details"/>
            <p:cNvPicPr>
              <a:picLocks noChangeAspect="1" noChangeArrowheads="1"/>
            </p:cNvPicPr>
            <p:nvPr/>
          </p:nvPicPr>
          <p:blipFill>
            <a:blip r:embed="rId5"/>
            <a:srcRect/>
            <a:stretch>
              <a:fillRect/>
            </a:stretch>
          </p:blipFill>
          <p:spPr bwMode="auto">
            <a:xfrm>
              <a:off x="4608" y="2718"/>
              <a:ext cx="894" cy="206"/>
            </a:xfrm>
            <a:prstGeom prst="rect">
              <a:avLst/>
            </a:prstGeom>
            <a:solidFill>
              <a:schemeClr val="folHlink"/>
            </a:solidFill>
          </p:spPr>
        </p:pic>
        <p:sp>
          <p:nvSpPr>
            <p:cNvPr id="243764" name="Line 52"/>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43765" name="Text Box 53"/>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43766" name="Text Box 54"/>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43767" name="Text Box 55"/>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43768" name="Picture 56" descr="samplePage3name"/>
          <p:cNvPicPr>
            <a:picLocks noChangeAspect="1" noChangeArrowheads="1"/>
          </p:cNvPicPr>
          <p:nvPr/>
        </p:nvPicPr>
        <p:blipFill>
          <a:blip r:embed="rId6"/>
          <a:srcRect/>
          <a:stretch>
            <a:fillRect/>
          </a:stretch>
        </p:blipFill>
        <p:spPr bwMode="auto">
          <a:xfrm>
            <a:off x="5053013" y="5381625"/>
            <a:ext cx="1076325" cy="219075"/>
          </a:xfrm>
          <a:prstGeom prst="rect">
            <a:avLst/>
          </a:prstGeom>
          <a:noFill/>
        </p:spPr>
      </p:pic>
      <p:pic>
        <p:nvPicPr>
          <p:cNvPr id="243769" name="Picture 57" descr="olives"/>
          <p:cNvPicPr>
            <a:picLocks noChangeAspect="1" noChangeArrowheads="1"/>
          </p:cNvPicPr>
          <p:nvPr/>
        </p:nvPicPr>
        <p:blipFill>
          <a:blip r:embed="rId7" cstate="print"/>
          <a:srcRect/>
          <a:stretch>
            <a:fillRect/>
          </a:stretch>
        </p:blipFill>
        <p:spPr bwMode="auto">
          <a:xfrm>
            <a:off x="6186488" y="5380038"/>
            <a:ext cx="1057275" cy="877887"/>
          </a:xfrm>
          <a:prstGeom prst="rect">
            <a:avLst/>
          </a:prstGeom>
          <a:noFill/>
        </p:spPr>
      </p:pic>
      <p:sp>
        <p:nvSpPr>
          <p:cNvPr id="243770" name="Line 58"/>
          <p:cNvSpPr>
            <a:spLocks noChangeShapeType="1"/>
          </p:cNvSpPr>
          <p:nvPr/>
        </p:nvSpPr>
        <p:spPr bwMode="auto">
          <a:xfrm>
            <a:off x="314325" y="5181600"/>
            <a:ext cx="4038600" cy="9525"/>
          </a:xfrm>
          <a:prstGeom prst="line">
            <a:avLst/>
          </a:prstGeom>
          <a:noFill/>
          <a:ln w="9525">
            <a:solidFill>
              <a:schemeClr val="tx1"/>
            </a:solidFill>
            <a:round/>
            <a:headEnd/>
            <a:tailEnd/>
          </a:ln>
          <a:effectLst/>
        </p:spPr>
        <p:txBody>
          <a:bodyPr/>
          <a:lstStyle/>
          <a:p>
            <a:endParaRPr lang="en-US"/>
          </a:p>
        </p:txBody>
      </p:sp>
      <p:grpSp>
        <p:nvGrpSpPr>
          <p:cNvPr id="7" name="Group 59"/>
          <p:cNvGrpSpPr>
            <a:grpSpLocks/>
          </p:cNvGrpSpPr>
          <p:nvPr/>
        </p:nvGrpSpPr>
        <p:grpSpPr bwMode="auto">
          <a:xfrm>
            <a:off x="466725" y="2152650"/>
            <a:ext cx="1393825" cy="787400"/>
            <a:chOff x="1470" y="726"/>
            <a:chExt cx="1728" cy="976"/>
          </a:xfrm>
        </p:grpSpPr>
        <p:sp>
          <p:nvSpPr>
            <p:cNvPr id="243772" name="Oval 60"/>
            <p:cNvSpPr>
              <a:spLocks noChangeArrowheads="1"/>
            </p:cNvSpPr>
            <p:nvPr/>
          </p:nvSpPr>
          <p:spPr bwMode="auto">
            <a:xfrm>
              <a:off x="1470" y="726"/>
              <a:ext cx="336" cy="112"/>
            </a:xfrm>
            <a:prstGeom prst="ellipse">
              <a:avLst/>
            </a:prstGeom>
            <a:solidFill>
              <a:srgbClr val="FF8867"/>
            </a:solidFill>
            <a:ln w="381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43773" name="Oval 61"/>
            <p:cNvSpPr>
              <a:spLocks noChangeArrowheads="1"/>
            </p:cNvSpPr>
            <p:nvPr/>
          </p:nvSpPr>
          <p:spPr bwMode="auto">
            <a:xfrm>
              <a:off x="1806" y="1014"/>
              <a:ext cx="336" cy="112"/>
            </a:xfrm>
            <a:prstGeom prst="ellipse">
              <a:avLst/>
            </a:prstGeom>
            <a:solidFill>
              <a:srgbClr val="FF8867"/>
            </a:solidFill>
            <a:ln w="381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43774" name="Oval 62"/>
            <p:cNvSpPr>
              <a:spLocks noChangeArrowheads="1"/>
            </p:cNvSpPr>
            <p:nvPr/>
          </p:nvSpPr>
          <p:spPr bwMode="auto">
            <a:xfrm>
              <a:off x="2334" y="1302"/>
              <a:ext cx="336" cy="112"/>
            </a:xfrm>
            <a:prstGeom prst="ellipse">
              <a:avLst/>
            </a:prstGeom>
            <a:solidFill>
              <a:srgbClr val="FF8867"/>
            </a:solidFill>
            <a:ln w="381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43775" name="Oval 63"/>
            <p:cNvSpPr>
              <a:spLocks noChangeArrowheads="1"/>
            </p:cNvSpPr>
            <p:nvPr/>
          </p:nvSpPr>
          <p:spPr bwMode="auto">
            <a:xfrm>
              <a:off x="2862" y="1590"/>
              <a:ext cx="336" cy="112"/>
            </a:xfrm>
            <a:prstGeom prst="ellipse">
              <a:avLst/>
            </a:prstGeom>
            <a:solidFill>
              <a:srgbClr val="FF8867"/>
            </a:solidFill>
            <a:ln w="38100">
              <a:solidFill>
                <a:srgbClr val="FF8867"/>
              </a:solidFill>
              <a:round/>
              <a:headEnd/>
              <a:tailEnd/>
            </a:ln>
            <a:effectLst/>
          </p:spPr>
          <p:txBody>
            <a:bodyPr wrap="none" anchor="ctr"/>
            <a:lstStyle/>
            <a:p>
              <a:r>
                <a:rPr lang="en-US" sz="800">
                  <a:solidFill>
                    <a:srgbClr val="FF8867"/>
                  </a:solidFill>
                  <a:latin typeface="Courier New" pitchFamily="49" charset="0"/>
                </a:rPr>
                <a:t>&lt;p&gt;</a:t>
              </a:r>
            </a:p>
          </p:txBody>
        </p:sp>
        <p:sp>
          <p:nvSpPr>
            <p:cNvPr id="243776" name="Line 64"/>
            <p:cNvSpPr>
              <a:spLocks noChangeShapeType="1"/>
            </p:cNvSpPr>
            <p:nvPr/>
          </p:nvSpPr>
          <p:spPr bwMode="auto">
            <a:xfrm>
              <a:off x="1653" y="840"/>
              <a:ext cx="297" cy="174"/>
            </a:xfrm>
            <a:prstGeom prst="line">
              <a:avLst/>
            </a:prstGeom>
            <a:noFill/>
            <a:ln w="38100">
              <a:solidFill>
                <a:srgbClr val="FF8867"/>
              </a:solidFill>
              <a:round/>
              <a:headEnd/>
              <a:tailEnd/>
            </a:ln>
            <a:effectLst/>
          </p:spPr>
          <p:txBody>
            <a:bodyPr/>
            <a:lstStyle/>
            <a:p>
              <a:endParaRPr lang="en-US"/>
            </a:p>
          </p:txBody>
        </p:sp>
        <p:sp>
          <p:nvSpPr>
            <p:cNvPr id="243777" name="Line 65"/>
            <p:cNvSpPr>
              <a:spLocks noChangeShapeType="1"/>
            </p:cNvSpPr>
            <p:nvPr/>
          </p:nvSpPr>
          <p:spPr bwMode="auto">
            <a:xfrm>
              <a:off x="1998" y="1122"/>
              <a:ext cx="528" cy="180"/>
            </a:xfrm>
            <a:prstGeom prst="line">
              <a:avLst/>
            </a:prstGeom>
            <a:noFill/>
            <a:ln w="38100">
              <a:solidFill>
                <a:srgbClr val="FF8867"/>
              </a:solidFill>
              <a:round/>
              <a:headEnd/>
              <a:tailEnd/>
            </a:ln>
            <a:effectLst/>
          </p:spPr>
          <p:txBody>
            <a:bodyPr/>
            <a:lstStyle/>
            <a:p>
              <a:endParaRPr lang="en-US"/>
            </a:p>
          </p:txBody>
        </p:sp>
        <p:sp>
          <p:nvSpPr>
            <p:cNvPr id="243778" name="Line 66"/>
            <p:cNvSpPr>
              <a:spLocks noChangeShapeType="1"/>
            </p:cNvSpPr>
            <p:nvPr/>
          </p:nvSpPr>
          <p:spPr bwMode="auto">
            <a:xfrm>
              <a:off x="2508" y="1425"/>
              <a:ext cx="498" cy="165"/>
            </a:xfrm>
            <a:prstGeom prst="line">
              <a:avLst/>
            </a:prstGeom>
            <a:noFill/>
            <a:ln w="38100">
              <a:solidFill>
                <a:srgbClr val="FF8867"/>
              </a:solidFill>
              <a:round/>
              <a:headEnd/>
              <a:tailEnd/>
            </a:ln>
            <a:effectLst/>
          </p:spPr>
          <p:txBody>
            <a:bodyPr/>
            <a:lstStyle/>
            <a:p>
              <a:endParaRPr lang="en-US"/>
            </a:p>
          </p:txBody>
        </p:sp>
      </p:grpSp>
      <p:sp>
        <p:nvSpPr>
          <p:cNvPr id="243779" name="Line 67"/>
          <p:cNvSpPr>
            <a:spLocks noChangeShapeType="1"/>
          </p:cNvSpPr>
          <p:nvPr/>
        </p:nvSpPr>
        <p:spPr bwMode="auto">
          <a:xfrm>
            <a:off x="295275" y="4419600"/>
            <a:ext cx="4038600" cy="9525"/>
          </a:xfrm>
          <a:prstGeom prst="line">
            <a:avLst/>
          </a:prstGeom>
          <a:noFill/>
          <a:ln w="9525">
            <a:solidFill>
              <a:schemeClr val="tx1"/>
            </a:solidFill>
            <a:round/>
            <a:headEnd/>
            <a:tailEnd/>
          </a:ln>
          <a:effectLst/>
        </p:spPr>
        <p:txBody>
          <a:bodyPr/>
          <a:lstStyle/>
          <a:p>
            <a:endParaRPr lang="en-US"/>
          </a:p>
        </p:txBody>
      </p:sp>
      <p:sp>
        <p:nvSpPr>
          <p:cNvPr id="243780" name="Line 68"/>
          <p:cNvSpPr>
            <a:spLocks noChangeShapeType="1"/>
          </p:cNvSpPr>
          <p:nvPr/>
        </p:nvSpPr>
        <p:spPr bwMode="auto">
          <a:xfrm>
            <a:off x="342900" y="3267075"/>
            <a:ext cx="4038600" cy="9525"/>
          </a:xfrm>
          <a:prstGeom prst="line">
            <a:avLst/>
          </a:prstGeom>
          <a:noFill/>
          <a:ln w="9525">
            <a:solidFill>
              <a:schemeClr val="tx1"/>
            </a:solidFill>
            <a:round/>
            <a:headEnd/>
            <a:tailEnd/>
          </a:ln>
          <a:effectLst/>
        </p:spPr>
        <p:txBody>
          <a:bodyPr/>
          <a:lstStyle/>
          <a:p>
            <a:endParaRPr lang="en-US"/>
          </a:p>
        </p:txBody>
      </p:sp>
      <p:sp>
        <p:nvSpPr>
          <p:cNvPr id="243781" name="Text Box 69"/>
          <p:cNvSpPr txBox="1">
            <a:spLocks noChangeArrowheads="1"/>
          </p:cNvSpPr>
          <p:nvPr/>
        </p:nvSpPr>
        <p:spPr bwMode="auto">
          <a:xfrm>
            <a:off x="1781175" y="4619625"/>
            <a:ext cx="885825" cy="487363"/>
          </a:xfrm>
          <a:prstGeom prst="rect">
            <a:avLst/>
          </a:prstGeom>
          <a:noFill/>
          <a:ln w="9525">
            <a:noFill/>
            <a:miter lim="800000"/>
            <a:headEnd/>
            <a:tailEnd/>
          </a:ln>
          <a:effectLst/>
        </p:spPr>
        <p:txBody>
          <a:bodyPr>
            <a:spAutoFit/>
          </a:bodyPr>
          <a:lstStyle/>
          <a:p>
            <a:pPr>
              <a:lnSpc>
                <a:spcPct val="10000"/>
              </a:lnSpc>
              <a:spcBef>
                <a:spcPct val="50000"/>
              </a:spcBef>
            </a:pPr>
            <a:r>
              <a:rPr lang="en-US" sz="2000" b="1">
                <a:latin typeface="Verdana" pitchFamily="34" charset="0"/>
              </a:rPr>
              <a:t>.</a:t>
            </a:r>
          </a:p>
          <a:p>
            <a:pPr>
              <a:lnSpc>
                <a:spcPct val="10000"/>
              </a:lnSpc>
              <a:spcBef>
                <a:spcPct val="50000"/>
              </a:spcBef>
            </a:pPr>
            <a:r>
              <a:rPr lang="en-US" sz="2000" b="1">
                <a:latin typeface="Verdana" pitchFamily="34" charset="0"/>
              </a:rPr>
              <a:t>.</a:t>
            </a:r>
          </a:p>
          <a:p>
            <a:pPr>
              <a:lnSpc>
                <a:spcPct val="10000"/>
              </a:lnSpc>
              <a:spcBef>
                <a:spcPct val="50000"/>
              </a:spcBef>
            </a:pPr>
            <a:r>
              <a:rPr lang="en-US" sz="2000" b="1">
                <a:latin typeface="Verdana" pitchFamily="34" charset="0"/>
              </a:rPr>
              <a:t>.</a:t>
            </a:r>
          </a:p>
        </p:txBody>
      </p:sp>
      <p:grpSp>
        <p:nvGrpSpPr>
          <p:cNvPr id="8" name="Group 70"/>
          <p:cNvGrpSpPr>
            <a:grpSpLocks/>
          </p:cNvGrpSpPr>
          <p:nvPr/>
        </p:nvGrpSpPr>
        <p:grpSpPr bwMode="auto">
          <a:xfrm>
            <a:off x="647700" y="3362325"/>
            <a:ext cx="438150" cy="930275"/>
            <a:chOff x="462" y="312"/>
            <a:chExt cx="912" cy="1936"/>
          </a:xfrm>
        </p:grpSpPr>
        <p:sp>
          <p:nvSpPr>
            <p:cNvPr id="243783" name="Oval 71"/>
            <p:cNvSpPr>
              <a:spLocks noChangeArrowheads="1"/>
            </p:cNvSpPr>
            <p:nvPr/>
          </p:nvSpPr>
          <p:spPr bwMode="auto">
            <a:xfrm>
              <a:off x="462" y="312"/>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43784" name="Oval 72"/>
            <p:cNvSpPr>
              <a:spLocks noChangeArrowheads="1"/>
            </p:cNvSpPr>
            <p:nvPr/>
          </p:nvSpPr>
          <p:spPr bwMode="auto">
            <a:xfrm>
              <a:off x="798" y="600"/>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43785" name="Oval 73"/>
            <p:cNvSpPr>
              <a:spLocks noChangeArrowheads="1"/>
            </p:cNvSpPr>
            <p:nvPr/>
          </p:nvSpPr>
          <p:spPr bwMode="auto">
            <a:xfrm>
              <a:off x="894" y="888"/>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3786" name="Oval 74"/>
            <p:cNvSpPr>
              <a:spLocks noChangeArrowheads="1"/>
            </p:cNvSpPr>
            <p:nvPr/>
          </p:nvSpPr>
          <p:spPr bwMode="auto">
            <a:xfrm>
              <a:off x="1038" y="1176"/>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3787" name="Oval 75"/>
            <p:cNvSpPr>
              <a:spLocks noChangeArrowheads="1"/>
            </p:cNvSpPr>
            <p:nvPr/>
          </p:nvSpPr>
          <p:spPr bwMode="auto">
            <a:xfrm>
              <a:off x="894" y="1464"/>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3788" name="Oval 76"/>
            <p:cNvSpPr>
              <a:spLocks noChangeArrowheads="1"/>
            </p:cNvSpPr>
            <p:nvPr/>
          </p:nvSpPr>
          <p:spPr bwMode="auto">
            <a:xfrm>
              <a:off x="990" y="1791"/>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3789" name="Oval 77"/>
            <p:cNvSpPr>
              <a:spLocks noChangeArrowheads="1"/>
            </p:cNvSpPr>
            <p:nvPr/>
          </p:nvSpPr>
          <p:spPr bwMode="auto">
            <a:xfrm>
              <a:off x="798" y="2136"/>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&lt;img&gt;</a:t>
              </a:r>
            </a:p>
          </p:txBody>
        </p:sp>
        <p:sp>
          <p:nvSpPr>
            <p:cNvPr id="243790" name="Line 78"/>
            <p:cNvSpPr>
              <a:spLocks noChangeShapeType="1"/>
            </p:cNvSpPr>
            <p:nvPr/>
          </p:nvSpPr>
          <p:spPr bwMode="auto">
            <a:xfrm>
              <a:off x="645" y="426"/>
              <a:ext cx="297" cy="174"/>
            </a:xfrm>
            <a:prstGeom prst="line">
              <a:avLst/>
            </a:prstGeom>
            <a:noFill/>
            <a:ln w="38100">
              <a:solidFill>
                <a:srgbClr val="49DC00"/>
              </a:solidFill>
              <a:round/>
              <a:headEnd/>
              <a:tailEnd/>
            </a:ln>
            <a:effectLst/>
          </p:spPr>
          <p:txBody>
            <a:bodyPr/>
            <a:lstStyle/>
            <a:p>
              <a:endParaRPr lang="en-US"/>
            </a:p>
          </p:txBody>
        </p:sp>
        <p:sp>
          <p:nvSpPr>
            <p:cNvPr id="243791" name="Line 79"/>
            <p:cNvSpPr>
              <a:spLocks noChangeShapeType="1"/>
            </p:cNvSpPr>
            <p:nvPr/>
          </p:nvSpPr>
          <p:spPr bwMode="auto">
            <a:xfrm>
              <a:off x="978" y="717"/>
              <a:ext cx="60" cy="171"/>
            </a:xfrm>
            <a:prstGeom prst="line">
              <a:avLst/>
            </a:prstGeom>
            <a:noFill/>
            <a:ln w="38100">
              <a:solidFill>
                <a:srgbClr val="49DC00"/>
              </a:solidFill>
              <a:round/>
              <a:headEnd/>
              <a:tailEnd/>
            </a:ln>
            <a:effectLst/>
          </p:spPr>
          <p:txBody>
            <a:bodyPr/>
            <a:lstStyle/>
            <a:p>
              <a:endParaRPr lang="en-US"/>
            </a:p>
          </p:txBody>
        </p:sp>
        <p:sp>
          <p:nvSpPr>
            <p:cNvPr id="243792" name="Line 80"/>
            <p:cNvSpPr>
              <a:spLocks noChangeShapeType="1"/>
            </p:cNvSpPr>
            <p:nvPr/>
          </p:nvSpPr>
          <p:spPr bwMode="auto">
            <a:xfrm>
              <a:off x="1068" y="996"/>
              <a:ext cx="138" cy="174"/>
            </a:xfrm>
            <a:prstGeom prst="line">
              <a:avLst/>
            </a:prstGeom>
            <a:noFill/>
            <a:ln w="38100">
              <a:solidFill>
                <a:srgbClr val="49DC00"/>
              </a:solidFill>
              <a:round/>
              <a:headEnd/>
              <a:tailEnd/>
            </a:ln>
            <a:effectLst/>
          </p:spPr>
          <p:txBody>
            <a:bodyPr/>
            <a:lstStyle/>
            <a:p>
              <a:endParaRPr lang="en-US"/>
            </a:p>
          </p:txBody>
        </p:sp>
        <p:sp>
          <p:nvSpPr>
            <p:cNvPr id="243793" name="Line 81"/>
            <p:cNvSpPr>
              <a:spLocks noChangeShapeType="1"/>
            </p:cNvSpPr>
            <p:nvPr/>
          </p:nvSpPr>
          <p:spPr bwMode="auto">
            <a:xfrm flipH="1">
              <a:off x="1053" y="1296"/>
              <a:ext cx="156" cy="168"/>
            </a:xfrm>
            <a:prstGeom prst="line">
              <a:avLst/>
            </a:prstGeom>
            <a:noFill/>
            <a:ln w="38100">
              <a:solidFill>
                <a:srgbClr val="49DC00"/>
              </a:solidFill>
              <a:round/>
              <a:headEnd/>
              <a:tailEnd/>
            </a:ln>
            <a:effectLst/>
          </p:spPr>
          <p:txBody>
            <a:bodyPr/>
            <a:lstStyle/>
            <a:p>
              <a:endParaRPr lang="en-US"/>
            </a:p>
          </p:txBody>
        </p:sp>
        <p:sp>
          <p:nvSpPr>
            <p:cNvPr id="243794" name="Line 82"/>
            <p:cNvSpPr>
              <a:spLocks noChangeShapeType="1"/>
            </p:cNvSpPr>
            <p:nvPr/>
          </p:nvSpPr>
          <p:spPr bwMode="auto">
            <a:xfrm>
              <a:off x="1056" y="1578"/>
              <a:ext cx="111" cy="210"/>
            </a:xfrm>
            <a:prstGeom prst="line">
              <a:avLst/>
            </a:prstGeom>
            <a:noFill/>
            <a:ln w="38100">
              <a:solidFill>
                <a:srgbClr val="49DC00"/>
              </a:solidFill>
              <a:round/>
              <a:headEnd/>
              <a:tailEnd/>
            </a:ln>
            <a:effectLst/>
          </p:spPr>
          <p:txBody>
            <a:bodyPr/>
            <a:lstStyle/>
            <a:p>
              <a:endParaRPr lang="en-US"/>
            </a:p>
          </p:txBody>
        </p:sp>
        <p:sp>
          <p:nvSpPr>
            <p:cNvPr id="243795" name="Line 83"/>
            <p:cNvSpPr>
              <a:spLocks noChangeShapeType="1"/>
            </p:cNvSpPr>
            <p:nvPr/>
          </p:nvSpPr>
          <p:spPr bwMode="auto">
            <a:xfrm flipH="1">
              <a:off x="960" y="1905"/>
              <a:ext cx="183" cy="228"/>
            </a:xfrm>
            <a:prstGeom prst="line">
              <a:avLst/>
            </a:prstGeom>
            <a:noFill/>
            <a:ln w="38100">
              <a:solidFill>
                <a:srgbClr val="49DC00"/>
              </a:solidFill>
              <a:round/>
              <a:headEnd/>
              <a:tailEnd/>
            </a:ln>
            <a:effectLst/>
          </p:spPr>
          <p:txBody>
            <a:bodyPr/>
            <a:lstStyle/>
            <a:p>
              <a:endParaRPr lang="en-US"/>
            </a:p>
          </p:txBody>
        </p:sp>
      </p:grpSp>
      <p:grpSp>
        <p:nvGrpSpPr>
          <p:cNvPr id="9" name="Group 84"/>
          <p:cNvGrpSpPr>
            <a:grpSpLocks/>
          </p:cNvGrpSpPr>
          <p:nvPr/>
        </p:nvGrpSpPr>
        <p:grpSpPr bwMode="auto">
          <a:xfrm>
            <a:off x="1343025" y="3352800"/>
            <a:ext cx="1358900" cy="981075"/>
            <a:chOff x="462" y="312"/>
            <a:chExt cx="1728" cy="1248"/>
          </a:xfrm>
        </p:grpSpPr>
        <p:sp>
          <p:nvSpPr>
            <p:cNvPr id="243797" name="Oval 85"/>
            <p:cNvSpPr>
              <a:spLocks noChangeArrowheads="1"/>
            </p:cNvSpPr>
            <p:nvPr/>
          </p:nvSpPr>
          <p:spPr bwMode="auto">
            <a:xfrm>
              <a:off x="462" y="312"/>
              <a:ext cx="336" cy="112"/>
            </a:xfrm>
            <a:prstGeom prst="ellipse">
              <a:avLst/>
            </a:prstGeom>
            <a:solidFill>
              <a:srgbClr val="FEA900"/>
            </a:solidFill>
            <a:ln w="38100">
              <a:solidFill>
                <a:srgbClr val="FEA900"/>
              </a:solidFill>
              <a:round/>
              <a:headEnd/>
              <a:tailEnd/>
            </a:ln>
            <a:effectLst/>
          </p:spPr>
          <p:txBody>
            <a:bodyPr wrap="none" anchor="ctr"/>
            <a:lstStyle/>
            <a:p>
              <a:r>
                <a:rPr lang="en-US" sz="800">
                  <a:solidFill>
                    <a:srgbClr val="FEA900"/>
                  </a:solidFill>
                  <a:latin typeface="Courier New" pitchFamily="49" charset="0"/>
                </a:rPr>
                <a:t>&lt;html&gt;</a:t>
              </a:r>
            </a:p>
          </p:txBody>
        </p:sp>
        <p:sp>
          <p:nvSpPr>
            <p:cNvPr id="243798" name="Oval 86"/>
            <p:cNvSpPr>
              <a:spLocks noChangeArrowheads="1"/>
            </p:cNvSpPr>
            <p:nvPr/>
          </p:nvSpPr>
          <p:spPr bwMode="auto">
            <a:xfrm>
              <a:off x="798" y="600"/>
              <a:ext cx="336" cy="112"/>
            </a:xfrm>
            <a:prstGeom prst="ellipse">
              <a:avLst/>
            </a:prstGeom>
            <a:solidFill>
              <a:srgbClr val="FEA900"/>
            </a:solidFill>
            <a:ln w="38100">
              <a:solidFill>
                <a:srgbClr val="FEA900"/>
              </a:solidFill>
              <a:round/>
              <a:headEnd/>
              <a:tailEnd/>
            </a:ln>
            <a:effectLst/>
          </p:spPr>
          <p:txBody>
            <a:bodyPr wrap="none" anchor="ctr"/>
            <a:lstStyle/>
            <a:p>
              <a:r>
                <a:rPr lang="en-US" sz="800">
                  <a:solidFill>
                    <a:srgbClr val="FEA900"/>
                  </a:solidFill>
                  <a:latin typeface="Courier New" pitchFamily="49" charset="0"/>
                </a:rPr>
                <a:t>&lt;body&gt;</a:t>
              </a:r>
            </a:p>
          </p:txBody>
        </p:sp>
        <p:sp>
          <p:nvSpPr>
            <p:cNvPr id="243799" name="Oval 87"/>
            <p:cNvSpPr>
              <a:spLocks noChangeArrowheads="1"/>
            </p:cNvSpPr>
            <p:nvPr/>
          </p:nvSpPr>
          <p:spPr bwMode="auto">
            <a:xfrm>
              <a:off x="1326" y="888"/>
              <a:ext cx="336" cy="112"/>
            </a:xfrm>
            <a:prstGeom prst="ellipse">
              <a:avLst/>
            </a:prstGeom>
            <a:solidFill>
              <a:srgbClr val="FEA900"/>
            </a:solidFill>
            <a:ln w="38100">
              <a:solidFill>
                <a:srgbClr val="FEA900"/>
              </a:solidFill>
              <a:round/>
              <a:headEnd/>
              <a:tailEnd/>
            </a:ln>
            <a:effectLst/>
          </p:spPr>
          <p:txBody>
            <a:bodyPr wrap="none" anchor="ctr"/>
            <a:lstStyle/>
            <a:p>
              <a:r>
                <a:rPr lang="en-US" sz="800">
                  <a:solidFill>
                    <a:srgbClr val="FEA900"/>
                  </a:solidFill>
                  <a:latin typeface="Courier New" pitchFamily="49" charset="0"/>
                </a:rPr>
                <a:t>&lt;table&gt;</a:t>
              </a:r>
            </a:p>
          </p:txBody>
        </p:sp>
        <p:sp>
          <p:nvSpPr>
            <p:cNvPr id="243800" name="Oval 88"/>
            <p:cNvSpPr>
              <a:spLocks noChangeArrowheads="1"/>
            </p:cNvSpPr>
            <p:nvPr/>
          </p:nvSpPr>
          <p:spPr bwMode="auto">
            <a:xfrm>
              <a:off x="1854" y="1176"/>
              <a:ext cx="336" cy="112"/>
            </a:xfrm>
            <a:prstGeom prst="ellipse">
              <a:avLst/>
            </a:prstGeom>
            <a:solidFill>
              <a:srgbClr val="FEA900"/>
            </a:solidFill>
            <a:ln w="38100">
              <a:solidFill>
                <a:srgbClr val="FEA900"/>
              </a:solidFill>
              <a:round/>
              <a:headEnd/>
              <a:tailEnd/>
            </a:ln>
            <a:effectLst/>
          </p:spPr>
          <p:txBody>
            <a:bodyPr wrap="none" anchor="ctr"/>
            <a:lstStyle/>
            <a:p>
              <a:r>
                <a:rPr lang="en-US" sz="800">
                  <a:solidFill>
                    <a:srgbClr val="FEA900"/>
                  </a:solidFill>
                  <a:latin typeface="Courier New" pitchFamily="49" charset="0"/>
                </a:rPr>
                <a:t>&lt;p&gt;</a:t>
              </a:r>
            </a:p>
          </p:txBody>
        </p:sp>
        <p:sp>
          <p:nvSpPr>
            <p:cNvPr id="243801" name="Oval 89"/>
            <p:cNvSpPr>
              <a:spLocks noChangeArrowheads="1"/>
            </p:cNvSpPr>
            <p:nvPr/>
          </p:nvSpPr>
          <p:spPr bwMode="auto">
            <a:xfrm>
              <a:off x="1854" y="1448"/>
              <a:ext cx="336" cy="112"/>
            </a:xfrm>
            <a:prstGeom prst="ellipse">
              <a:avLst/>
            </a:prstGeom>
            <a:solidFill>
              <a:srgbClr val="FEA900"/>
            </a:solidFill>
            <a:ln w="38100">
              <a:solidFill>
                <a:srgbClr val="FEA900"/>
              </a:solidFill>
              <a:round/>
              <a:headEnd/>
              <a:tailEnd/>
            </a:ln>
            <a:effectLst/>
          </p:spPr>
          <p:txBody>
            <a:bodyPr wrap="none" anchor="ctr"/>
            <a:lstStyle/>
            <a:p>
              <a:r>
                <a:rPr lang="en-US" sz="800">
                  <a:solidFill>
                    <a:srgbClr val="FEA900"/>
                  </a:solidFill>
                  <a:latin typeface="Courier New" pitchFamily="49" charset="0"/>
                </a:rPr>
                <a:t>&lt;span&gt;</a:t>
              </a:r>
            </a:p>
          </p:txBody>
        </p:sp>
        <p:sp>
          <p:nvSpPr>
            <p:cNvPr id="243802" name="Line 90"/>
            <p:cNvSpPr>
              <a:spLocks noChangeShapeType="1"/>
            </p:cNvSpPr>
            <p:nvPr/>
          </p:nvSpPr>
          <p:spPr bwMode="auto">
            <a:xfrm>
              <a:off x="645" y="426"/>
              <a:ext cx="297" cy="174"/>
            </a:xfrm>
            <a:prstGeom prst="line">
              <a:avLst/>
            </a:prstGeom>
            <a:noFill/>
            <a:ln w="38100">
              <a:solidFill>
                <a:srgbClr val="FEA900"/>
              </a:solidFill>
              <a:round/>
              <a:headEnd/>
              <a:tailEnd/>
            </a:ln>
            <a:effectLst/>
          </p:spPr>
          <p:txBody>
            <a:bodyPr/>
            <a:lstStyle/>
            <a:p>
              <a:endParaRPr lang="en-US"/>
            </a:p>
          </p:txBody>
        </p:sp>
        <p:sp>
          <p:nvSpPr>
            <p:cNvPr id="243803" name="Line 91"/>
            <p:cNvSpPr>
              <a:spLocks noChangeShapeType="1"/>
            </p:cNvSpPr>
            <p:nvPr/>
          </p:nvSpPr>
          <p:spPr bwMode="auto">
            <a:xfrm>
              <a:off x="990" y="708"/>
              <a:ext cx="528" cy="180"/>
            </a:xfrm>
            <a:prstGeom prst="line">
              <a:avLst/>
            </a:prstGeom>
            <a:noFill/>
            <a:ln w="38100">
              <a:solidFill>
                <a:srgbClr val="FEA900"/>
              </a:solidFill>
              <a:round/>
              <a:headEnd/>
              <a:tailEnd/>
            </a:ln>
            <a:effectLst/>
          </p:spPr>
          <p:txBody>
            <a:bodyPr/>
            <a:lstStyle/>
            <a:p>
              <a:endParaRPr lang="en-US"/>
            </a:p>
          </p:txBody>
        </p:sp>
        <p:sp>
          <p:nvSpPr>
            <p:cNvPr id="243804" name="Line 92"/>
            <p:cNvSpPr>
              <a:spLocks noChangeShapeType="1"/>
            </p:cNvSpPr>
            <p:nvPr/>
          </p:nvSpPr>
          <p:spPr bwMode="auto">
            <a:xfrm>
              <a:off x="1500" y="1011"/>
              <a:ext cx="498" cy="165"/>
            </a:xfrm>
            <a:prstGeom prst="line">
              <a:avLst/>
            </a:prstGeom>
            <a:noFill/>
            <a:ln w="38100">
              <a:solidFill>
                <a:srgbClr val="FEA900"/>
              </a:solidFill>
              <a:round/>
              <a:headEnd/>
              <a:tailEnd/>
            </a:ln>
            <a:effectLst/>
          </p:spPr>
          <p:txBody>
            <a:bodyPr/>
            <a:lstStyle/>
            <a:p>
              <a:endParaRPr lang="en-US"/>
            </a:p>
          </p:txBody>
        </p:sp>
        <p:sp>
          <p:nvSpPr>
            <p:cNvPr id="243805" name="Line 93"/>
            <p:cNvSpPr>
              <a:spLocks noChangeShapeType="1"/>
            </p:cNvSpPr>
            <p:nvPr/>
          </p:nvSpPr>
          <p:spPr bwMode="auto">
            <a:xfrm>
              <a:off x="2019" y="1293"/>
              <a:ext cx="0" cy="156"/>
            </a:xfrm>
            <a:prstGeom prst="line">
              <a:avLst/>
            </a:prstGeom>
            <a:noFill/>
            <a:ln w="38100">
              <a:solidFill>
                <a:srgbClr val="FEA900"/>
              </a:solidFill>
              <a:round/>
              <a:headEnd/>
              <a:tailEnd/>
            </a:ln>
            <a:effectLst/>
          </p:spPr>
          <p:txBody>
            <a:bodyPr/>
            <a:lstStyle/>
            <a:p>
              <a:endParaRPr lang="en-US"/>
            </a:p>
          </p:txBody>
        </p:sp>
      </p:grpSp>
      <p:grpSp>
        <p:nvGrpSpPr>
          <p:cNvPr id="10" name="Group 94"/>
          <p:cNvGrpSpPr>
            <a:grpSpLocks/>
          </p:cNvGrpSpPr>
          <p:nvPr/>
        </p:nvGrpSpPr>
        <p:grpSpPr bwMode="auto">
          <a:xfrm>
            <a:off x="2028825" y="2143125"/>
            <a:ext cx="514350" cy="977900"/>
            <a:chOff x="696" y="1176"/>
            <a:chExt cx="870" cy="1654"/>
          </a:xfrm>
        </p:grpSpPr>
        <p:sp>
          <p:nvSpPr>
            <p:cNvPr id="243807" name="Oval 95"/>
            <p:cNvSpPr>
              <a:spLocks noChangeArrowheads="1"/>
            </p:cNvSpPr>
            <p:nvPr/>
          </p:nvSpPr>
          <p:spPr bwMode="auto">
            <a:xfrm>
              <a:off x="1038" y="1176"/>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43808" name="Oval 96"/>
            <p:cNvSpPr>
              <a:spLocks noChangeArrowheads="1"/>
            </p:cNvSpPr>
            <p:nvPr/>
          </p:nvSpPr>
          <p:spPr bwMode="auto">
            <a:xfrm>
              <a:off x="894" y="1464"/>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43809" name="Oval 97"/>
            <p:cNvSpPr>
              <a:spLocks noChangeArrowheads="1"/>
            </p:cNvSpPr>
            <p:nvPr/>
          </p:nvSpPr>
          <p:spPr bwMode="auto">
            <a:xfrm>
              <a:off x="990" y="1791"/>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43810" name="Oval 98"/>
            <p:cNvSpPr>
              <a:spLocks noChangeArrowheads="1"/>
            </p:cNvSpPr>
            <p:nvPr/>
          </p:nvSpPr>
          <p:spPr bwMode="auto">
            <a:xfrm>
              <a:off x="1230" y="2136"/>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43811" name="Oval 99"/>
            <p:cNvSpPr>
              <a:spLocks noChangeArrowheads="1"/>
            </p:cNvSpPr>
            <p:nvPr/>
          </p:nvSpPr>
          <p:spPr bwMode="auto">
            <a:xfrm>
              <a:off x="1038" y="2424"/>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&lt;p&gt;</a:t>
              </a:r>
            </a:p>
          </p:txBody>
        </p:sp>
        <p:sp>
          <p:nvSpPr>
            <p:cNvPr id="243812" name="Oval 100"/>
            <p:cNvSpPr>
              <a:spLocks noChangeArrowheads="1"/>
            </p:cNvSpPr>
            <p:nvPr/>
          </p:nvSpPr>
          <p:spPr bwMode="auto">
            <a:xfrm>
              <a:off x="696" y="2718"/>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&lt;b&gt;</a:t>
              </a:r>
            </a:p>
          </p:txBody>
        </p:sp>
        <p:sp>
          <p:nvSpPr>
            <p:cNvPr id="243813" name="Line 101"/>
            <p:cNvSpPr>
              <a:spLocks noChangeShapeType="1"/>
            </p:cNvSpPr>
            <p:nvPr/>
          </p:nvSpPr>
          <p:spPr bwMode="auto">
            <a:xfrm flipH="1">
              <a:off x="1053" y="1296"/>
              <a:ext cx="156" cy="168"/>
            </a:xfrm>
            <a:prstGeom prst="line">
              <a:avLst/>
            </a:prstGeom>
            <a:noFill/>
            <a:ln w="38100">
              <a:solidFill>
                <a:schemeClr val="hlink"/>
              </a:solidFill>
              <a:round/>
              <a:headEnd/>
              <a:tailEnd/>
            </a:ln>
            <a:effectLst/>
          </p:spPr>
          <p:txBody>
            <a:bodyPr/>
            <a:lstStyle/>
            <a:p>
              <a:endParaRPr lang="en-US"/>
            </a:p>
          </p:txBody>
        </p:sp>
        <p:sp>
          <p:nvSpPr>
            <p:cNvPr id="243814" name="Line 102"/>
            <p:cNvSpPr>
              <a:spLocks noChangeShapeType="1"/>
            </p:cNvSpPr>
            <p:nvPr/>
          </p:nvSpPr>
          <p:spPr bwMode="auto">
            <a:xfrm>
              <a:off x="1056" y="1578"/>
              <a:ext cx="111" cy="210"/>
            </a:xfrm>
            <a:prstGeom prst="line">
              <a:avLst/>
            </a:prstGeom>
            <a:noFill/>
            <a:ln w="38100">
              <a:solidFill>
                <a:schemeClr val="hlink"/>
              </a:solidFill>
              <a:round/>
              <a:headEnd/>
              <a:tailEnd/>
            </a:ln>
            <a:effectLst/>
          </p:spPr>
          <p:txBody>
            <a:bodyPr/>
            <a:lstStyle/>
            <a:p>
              <a:endParaRPr lang="en-US"/>
            </a:p>
          </p:txBody>
        </p:sp>
        <p:sp>
          <p:nvSpPr>
            <p:cNvPr id="243815" name="Line 103"/>
            <p:cNvSpPr>
              <a:spLocks noChangeShapeType="1"/>
            </p:cNvSpPr>
            <p:nvPr/>
          </p:nvSpPr>
          <p:spPr bwMode="auto">
            <a:xfrm>
              <a:off x="1161" y="1905"/>
              <a:ext cx="207" cy="231"/>
            </a:xfrm>
            <a:prstGeom prst="line">
              <a:avLst/>
            </a:prstGeom>
            <a:noFill/>
            <a:ln w="38100">
              <a:solidFill>
                <a:schemeClr val="hlink"/>
              </a:solidFill>
              <a:round/>
              <a:headEnd/>
              <a:tailEnd/>
            </a:ln>
            <a:effectLst/>
          </p:spPr>
          <p:txBody>
            <a:bodyPr/>
            <a:lstStyle/>
            <a:p>
              <a:endParaRPr lang="en-US"/>
            </a:p>
          </p:txBody>
        </p:sp>
        <p:sp>
          <p:nvSpPr>
            <p:cNvPr id="243816" name="Line 104"/>
            <p:cNvSpPr>
              <a:spLocks noChangeShapeType="1"/>
            </p:cNvSpPr>
            <p:nvPr/>
          </p:nvSpPr>
          <p:spPr bwMode="auto">
            <a:xfrm flipH="1">
              <a:off x="1209" y="2256"/>
              <a:ext cx="189" cy="168"/>
            </a:xfrm>
            <a:prstGeom prst="line">
              <a:avLst/>
            </a:prstGeom>
            <a:noFill/>
            <a:ln w="38100">
              <a:solidFill>
                <a:schemeClr val="hlink"/>
              </a:solidFill>
              <a:round/>
              <a:headEnd/>
              <a:tailEnd/>
            </a:ln>
            <a:effectLst/>
          </p:spPr>
          <p:txBody>
            <a:bodyPr/>
            <a:lstStyle/>
            <a:p>
              <a:endParaRPr lang="en-US"/>
            </a:p>
          </p:txBody>
        </p:sp>
        <p:sp>
          <p:nvSpPr>
            <p:cNvPr id="243817" name="Line 105"/>
            <p:cNvSpPr>
              <a:spLocks noChangeShapeType="1"/>
            </p:cNvSpPr>
            <p:nvPr/>
          </p:nvSpPr>
          <p:spPr bwMode="auto">
            <a:xfrm flipH="1">
              <a:off x="870" y="2538"/>
              <a:ext cx="312" cy="180"/>
            </a:xfrm>
            <a:prstGeom prst="line">
              <a:avLst/>
            </a:prstGeom>
            <a:noFill/>
            <a:ln w="38100">
              <a:solidFill>
                <a:schemeClr val="hlink"/>
              </a:solidFill>
              <a:round/>
              <a:headEnd/>
              <a:tailEnd/>
            </a:ln>
            <a:effectLst/>
          </p:spPr>
          <p:txBody>
            <a:bodyPr/>
            <a:lstStyle/>
            <a:p>
              <a:endParaRPr lang="en-US"/>
            </a:p>
          </p:txBody>
        </p:sp>
      </p:grpSp>
      <p:grpSp>
        <p:nvGrpSpPr>
          <p:cNvPr id="11" name="Group 106"/>
          <p:cNvGrpSpPr>
            <a:grpSpLocks/>
          </p:cNvGrpSpPr>
          <p:nvPr/>
        </p:nvGrpSpPr>
        <p:grpSpPr bwMode="auto">
          <a:xfrm>
            <a:off x="2867025" y="2133600"/>
            <a:ext cx="990600" cy="747713"/>
            <a:chOff x="894" y="888"/>
            <a:chExt cx="1344" cy="1015"/>
          </a:xfrm>
        </p:grpSpPr>
        <p:sp>
          <p:nvSpPr>
            <p:cNvPr id="243819" name="Oval 107"/>
            <p:cNvSpPr>
              <a:spLocks noChangeArrowheads="1"/>
            </p:cNvSpPr>
            <p:nvPr/>
          </p:nvSpPr>
          <p:spPr bwMode="auto">
            <a:xfrm>
              <a:off x="894" y="888"/>
              <a:ext cx="336" cy="112"/>
            </a:xfrm>
            <a:prstGeom prst="ellipse">
              <a:avLst/>
            </a:prstGeom>
            <a:solidFill>
              <a:srgbClr val="9AFF67"/>
            </a:solidFill>
            <a:ln w="38100">
              <a:solidFill>
                <a:srgbClr val="9AFF67"/>
              </a:solidFill>
              <a:round/>
              <a:headEnd/>
              <a:tailEnd/>
            </a:ln>
            <a:effectLst/>
          </p:spPr>
          <p:txBody>
            <a:bodyPr wrap="none" anchor="ctr"/>
            <a:lstStyle/>
            <a:p>
              <a:r>
                <a:rPr lang="en-US" sz="800">
                  <a:solidFill>
                    <a:srgbClr val="9AFF67"/>
                  </a:solidFill>
                  <a:latin typeface="Courier New" pitchFamily="49" charset="0"/>
                </a:rPr>
                <a:t>&lt;table&gt;</a:t>
              </a:r>
            </a:p>
          </p:txBody>
        </p:sp>
        <p:sp>
          <p:nvSpPr>
            <p:cNvPr id="243820" name="Oval 108"/>
            <p:cNvSpPr>
              <a:spLocks noChangeArrowheads="1"/>
            </p:cNvSpPr>
            <p:nvPr/>
          </p:nvSpPr>
          <p:spPr bwMode="auto">
            <a:xfrm>
              <a:off x="1038" y="1176"/>
              <a:ext cx="336" cy="112"/>
            </a:xfrm>
            <a:prstGeom prst="ellipse">
              <a:avLst/>
            </a:prstGeom>
            <a:solidFill>
              <a:srgbClr val="9AFF67"/>
            </a:solidFill>
            <a:ln w="38100">
              <a:solidFill>
                <a:srgbClr val="9AFF67"/>
              </a:solidFill>
              <a:round/>
              <a:headEnd/>
              <a:tailEnd/>
            </a:ln>
            <a:effectLst/>
          </p:spPr>
          <p:txBody>
            <a:bodyPr wrap="none" anchor="ctr"/>
            <a:lstStyle/>
            <a:p>
              <a:r>
                <a:rPr lang="en-US" sz="800">
                  <a:solidFill>
                    <a:srgbClr val="9AFF67"/>
                  </a:solidFill>
                  <a:latin typeface="Courier New" pitchFamily="49" charset="0"/>
                </a:rPr>
                <a:t>&lt;tr&gt;</a:t>
              </a:r>
            </a:p>
          </p:txBody>
        </p:sp>
        <p:sp>
          <p:nvSpPr>
            <p:cNvPr id="243821" name="Oval 109"/>
            <p:cNvSpPr>
              <a:spLocks noChangeArrowheads="1"/>
            </p:cNvSpPr>
            <p:nvPr/>
          </p:nvSpPr>
          <p:spPr bwMode="auto">
            <a:xfrm>
              <a:off x="1326" y="1464"/>
              <a:ext cx="336" cy="112"/>
            </a:xfrm>
            <a:prstGeom prst="ellipse">
              <a:avLst/>
            </a:prstGeom>
            <a:solidFill>
              <a:srgbClr val="9AFF67"/>
            </a:solidFill>
            <a:ln w="38100">
              <a:solidFill>
                <a:srgbClr val="9AFF67"/>
              </a:solidFill>
              <a:round/>
              <a:headEnd/>
              <a:tailEnd/>
            </a:ln>
            <a:effectLst/>
          </p:spPr>
          <p:txBody>
            <a:bodyPr wrap="none" anchor="ctr"/>
            <a:lstStyle/>
            <a:p>
              <a:r>
                <a:rPr lang="en-US" sz="800">
                  <a:solidFill>
                    <a:srgbClr val="9AFF67"/>
                  </a:solidFill>
                  <a:latin typeface="Courier New" pitchFamily="49" charset="0"/>
                </a:rPr>
                <a:t>&lt;table&gt;</a:t>
              </a:r>
            </a:p>
          </p:txBody>
        </p:sp>
        <p:sp>
          <p:nvSpPr>
            <p:cNvPr id="243822" name="Oval 110"/>
            <p:cNvSpPr>
              <a:spLocks noChangeArrowheads="1"/>
            </p:cNvSpPr>
            <p:nvPr/>
          </p:nvSpPr>
          <p:spPr bwMode="auto">
            <a:xfrm>
              <a:off x="1902" y="1791"/>
              <a:ext cx="336" cy="112"/>
            </a:xfrm>
            <a:prstGeom prst="ellipse">
              <a:avLst/>
            </a:prstGeom>
            <a:solidFill>
              <a:srgbClr val="9AFF67"/>
            </a:solidFill>
            <a:ln w="38100">
              <a:solidFill>
                <a:srgbClr val="9AFF67"/>
              </a:solidFill>
              <a:round/>
              <a:headEnd/>
              <a:tailEnd/>
            </a:ln>
            <a:effectLst/>
          </p:spPr>
          <p:txBody>
            <a:bodyPr wrap="none" anchor="ctr"/>
            <a:lstStyle/>
            <a:p>
              <a:r>
                <a:rPr lang="en-US" sz="800">
                  <a:solidFill>
                    <a:srgbClr val="9AFF67"/>
                  </a:solidFill>
                  <a:latin typeface="Courier New" pitchFamily="49" charset="0"/>
                </a:rPr>
                <a:t>&lt;tr&gt;</a:t>
              </a:r>
            </a:p>
          </p:txBody>
        </p:sp>
        <p:sp>
          <p:nvSpPr>
            <p:cNvPr id="243823" name="Line 111"/>
            <p:cNvSpPr>
              <a:spLocks noChangeShapeType="1"/>
            </p:cNvSpPr>
            <p:nvPr/>
          </p:nvSpPr>
          <p:spPr bwMode="auto">
            <a:xfrm>
              <a:off x="1068" y="996"/>
              <a:ext cx="138" cy="174"/>
            </a:xfrm>
            <a:prstGeom prst="line">
              <a:avLst/>
            </a:prstGeom>
            <a:noFill/>
            <a:ln w="38100">
              <a:solidFill>
                <a:srgbClr val="9AFF67"/>
              </a:solidFill>
              <a:round/>
              <a:headEnd/>
              <a:tailEnd/>
            </a:ln>
            <a:effectLst/>
          </p:spPr>
          <p:txBody>
            <a:bodyPr/>
            <a:lstStyle/>
            <a:p>
              <a:endParaRPr lang="en-US"/>
            </a:p>
          </p:txBody>
        </p:sp>
        <p:sp>
          <p:nvSpPr>
            <p:cNvPr id="243824" name="Line 112"/>
            <p:cNvSpPr>
              <a:spLocks noChangeShapeType="1"/>
            </p:cNvSpPr>
            <p:nvPr/>
          </p:nvSpPr>
          <p:spPr bwMode="auto">
            <a:xfrm>
              <a:off x="1215" y="1293"/>
              <a:ext cx="291" cy="171"/>
            </a:xfrm>
            <a:prstGeom prst="line">
              <a:avLst/>
            </a:prstGeom>
            <a:noFill/>
            <a:ln w="38100">
              <a:solidFill>
                <a:srgbClr val="9AFF67"/>
              </a:solidFill>
              <a:round/>
              <a:headEnd/>
              <a:tailEnd/>
            </a:ln>
            <a:effectLst/>
          </p:spPr>
          <p:txBody>
            <a:bodyPr/>
            <a:lstStyle/>
            <a:p>
              <a:endParaRPr lang="en-US"/>
            </a:p>
          </p:txBody>
        </p:sp>
        <p:sp>
          <p:nvSpPr>
            <p:cNvPr id="243825" name="Line 113"/>
            <p:cNvSpPr>
              <a:spLocks noChangeShapeType="1"/>
            </p:cNvSpPr>
            <p:nvPr/>
          </p:nvSpPr>
          <p:spPr bwMode="auto">
            <a:xfrm>
              <a:off x="1497" y="1581"/>
              <a:ext cx="564" cy="204"/>
            </a:xfrm>
            <a:prstGeom prst="line">
              <a:avLst/>
            </a:prstGeom>
            <a:noFill/>
            <a:ln w="38100">
              <a:solidFill>
                <a:srgbClr val="9AFF67"/>
              </a:solidFill>
              <a:round/>
              <a:headEnd/>
              <a:tailEnd/>
            </a:ln>
            <a:effectLst/>
          </p:spPr>
          <p:txBody>
            <a:bodyPr/>
            <a:lstStyle/>
            <a:p>
              <a:endParaRPr lang="en-US"/>
            </a:p>
          </p:txBody>
        </p:sp>
      </p:gr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19650" y="3600450"/>
            <a:ext cx="4124325" cy="3028950"/>
            <a:chOff x="3036" y="2268"/>
            <a:chExt cx="2598" cy="1908"/>
          </a:xfrm>
        </p:grpSpPr>
        <p:grpSp>
          <p:nvGrpSpPr>
            <p:cNvPr id="3" name="Group 3"/>
            <p:cNvGrpSpPr>
              <a:grpSpLocks/>
            </p:cNvGrpSpPr>
            <p:nvPr/>
          </p:nvGrpSpPr>
          <p:grpSpPr bwMode="auto">
            <a:xfrm>
              <a:off x="3036" y="2268"/>
              <a:ext cx="2598" cy="1908"/>
              <a:chOff x="3036" y="2268"/>
              <a:chExt cx="2598" cy="1908"/>
            </a:xfrm>
          </p:grpSpPr>
          <p:sp>
            <p:nvSpPr>
              <p:cNvPr id="245764" name="Text Box 4"/>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45765" name="Rectangle 5"/>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45766" name="Picture 6" descr="name"/>
            <p:cNvPicPr>
              <a:picLocks noChangeAspect="1" noChangeArrowheads="1"/>
            </p:cNvPicPr>
            <p:nvPr/>
          </p:nvPicPr>
          <p:blipFill>
            <a:blip r:embed="rId3"/>
            <a:srcRect/>
            <a:stretch>
              <a:fillRect/>
            </a:stretch>
          </p:blipFill>
          <p:spPr bwMode="auto">
            <a:xfrm>
              <a:off x="3189" y="2718"/>
              <a:ext cx="660" cy="150"/>
            </a:xfrm>
            <a:prstGeom prst="rect">
              <a:avLst/>
            </a:prstGeom>
            <a:solidFill>
              <a:schemeClr val="folHlink"/>
            </a:solidFill>
          </p:spPr>
        </p:pic>
        <p:pic>
          <p:nvPicPr>
            <p:cNvPr id="245767" name="Picture 7" descr="teapotClean"/>
            <p:cNvPicPr>
              <a:picLocks noChangeAspect="1" noChangeArrowheads="1"/>
            </p:cNvPicPr>
            <p:nvPr/>
          </p:nvPicPr>
          <p:blipFill>
            <a:blip r:embed="rId4" cstate="print"/>
            <a:srcRect/>
            <a:stretch>
              <a:fillRect/>
            </a:stretch>
          </p:blipFill>
          <p:spPr bwMode="auto">
            <a:xfrm>
              <a:off x="3891" y="2718"/>
              <a:ext cx="662" cy="582"/>
            </a:xfrm>
            <a:prstGeom prst="rect">
              <a:avLst/>
            </a:prstGeom>
            <a:solidFill>
              <a:schemeClr val="folHlink"/>
            </a:solidFill>
          </p:spPr>
        </p:pic>
        <p:pic>
          <p:nvPicPr>
            <p:cNvPr id="245768" name="Picture 8" descr="details"/>
            <p:cNvPicPr>
              <a:picLocks noChangeAspect="1" noChangeArrowheads="1"/>
            </p:cNvPicPr>
            <p:nvPr/>
          </p:nvPicPr>
          <p:blipFill>
            <a:blip r:embed="rId5"/>
            <a:srcRect/>
            <a:stretch>
              <a:fillRect/>
            </a:stretch>
          </p:blipFill>
          <p:spPr bwMode="auto">
            <a:xfrm>
              <a:off x="4608" y="2718"/>
              <a:ext cx="894" cy="206"/>
            </a:xfrm>
            <a:prstGeom prst="rect">
              <a:avLst/>
            </a:prstGeom>
            <a:solidFill>
              <a:schemeClr val="folHlink"/>
            </a:solidFill>
          </p:spPr>
        </p:pic>
        <p:sp>
          <p:nvSpPr>
            <p:cNvPr id="245769" name="Line 9"/>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45770" name="Text Box 10"/>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45771" name="Text Box 11"/>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45772" name="Text Box 12"/>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45773" name="Picture 13" descr="samplePage3name"/>
          <p:cNvPicPr>
            <a:picLocks noChangeAspect="1" noChangeArrowheads="1"/>
          </p:cNvPicPr>
          <p:nvPr/>
        </p:nvPicPr>
        <p:blipFill>
          <a:blip r:embed="rId6"/>
          <a:srcRect/>
          <a:stretch>
            <a:fillRect/>
          </a:stretch>
        </p:blipFill>
        <p:spPr bwMode="auto">
          <a:xfrm>
            <a:off x="5053013" y="5381625"/>
            <a:ext cx="1076325" cy="219075"/>
          </a:xfrm>
          <a:prstGeom prst="rect">
            <a:avLst/>
          </a:prstGeom>
          <a:noFill/>
        </p:spPr>
      </p:pic>
      <p:pic>
        <p:nvPicPr>
          <p:cNvPr id="245774" name="Picture 14" descr="olives"/>
          <p:cNvPicPr>
            <a:picLocks noChangeAspect="1" noChangeArrowheads="1"/>
          </p:cNvPicPr>
          <p:nvPr/>
        </p:nvPicPr>
        <p:blipFill>
          <a:blip r:embed="rId7" cstate="print"/>
          <a:srcRect/>
          <a:stretch>
            <a:fillRect/>
          </a:stretch>
        </p:blipFill>
        <p:spPr bwMode="auto">
          <a:xfrm>
            <a:off x="6186488" y="5380038"/>
            <a:ext cx="1057275" cy="877887"/>
          </a:xfrm>
          <a:prstGeom prst="rect">
            <a:avLst/>
          </a:prstGeom>
          <a:noFill/>
        </p:spPr>
      </p:pic>
      <p:sp>
        <p:nvSpPr>
          <p:cNvPr id="245775" name="Rectangle 15"/>
          <p:cNvSpPr>
            <a:spLocks noChangeArrowheads="1"/>
          </p:cNvSpPr>
          <p:nvPr/>
        </p:nvSpPr>
        <p:spPr bwMode="auto">
          <a:xfrm>
            <a:off x="314325" y="3943350"/>
            <a:ext cx="4038600" cy="27178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sp>
        <p:nvSpPr>
          <p:cNvPr id="245776" name="Text Box 16"/>
          <p:cNvSpPr txBox="1">
            <a:spLocks noChangeArrowheads="1"/>
          </p:cNvSpPr>
          <p:nvPr/>
        </p:nvSpPr>
        <p:spPr bwMode="auto">
          <a:xfrm>
            <a:off x="266700" y="3619500"/>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Layout Templates</a:t>
            </a:r>
          </a:p>
        </p:txBody>
      </p:sp>
      <p:sp>
        <p:nvSpPr>
          <p:cNvPr id="245777" name="Rectangle 17"/>
          <p:cNvSpPr>
            <a:spLocks noChangeArrowheads="1"/>
          </p:cNvSpPr>
          <p:nvPr/>
        </p:nvSpPr>
        <p:spPr bwMode="auto">
          <a:xfrm>
            <a:off x="714375" y="4143375"/>
            <a:ext cx="2095500" cy="1381125"/>
          </a:xfrm>
          <a:prstGeom prst="rect">
            <a:avLst/>
          </a:prstGeom>
          <a:solidFill>
            <a:schemeClr val="bg1"/>
          </a:solidFill>
          <a:ln w="9525">
            <a:solidFill>
              <a:schemeClr val="tx1"/>
            </a:solidFill>
            <a:miter lim="800000"/>
            <a:headEnd/>
            <a:tailEnd/>
          </a:ln>
          <a:effectLst/>
        </p:spPr>
        <p:txBody>
          <a:bodyPr wrap="none" anchor="ctr"/>
          <a:lstStyle/>
          <a:p>
            <a:endParaRPr lang="en-US"/>
          </a:p>
        </p:txBody>
      </p:sp>
      <p:pic>
        <p:nvPicPr>
          <p:cNvPr id="245778" name="Picture 18" descr="calendar"/>
          <p:cNvPicPr>
            <a:picLocks noChangeAspect="1" noChangeArrowheads="1"/>
          </p:cNvPicPr>
          <p:nvPr/>
        </p:nvPicPr>
        <p:blipFill>
          <a:blip r:embed="rId8"/>
          <a:srcRect/>
          <a:stretch>
            <a:fillRect/>
          </a:stretch>
        </p:blipFill>
        <p:spPr bwMode="auto">
          <a:xfrm>
            <a:off x="962025" y="4333875"/>
            <a:ext cx="2292350" cy="1647825"/>
          </a:xfrm>
          <a:prstGeom prst="rect">
            <a:avLst/>
          </a:prstGeom>
          <a:noFill/>
          <a:ln w="9525">
            <a:solidFill>
              <a:schemeClr val="bg1"/>
            </a:solidFill>
            <a:miter lim="800000"/>
            <a:headEnd/>
            <a:tailEnd/>
          </a:ln>
        </p:spPr>
      </p:pic>
      <p:pic>
        <p:nvPicPr>
          <p:cNvPr id="245779" name="Picture 19" descr="map"/>
          <p:cNvPicPr>
            <a:picLocks noChangeAspect="1" noChangeArrowheads="1"/>
          </p:cNvPicPr>
          <p:nvPr/>
        </p:nvPicPr>
        <p:blipFill>
          <a:blip r:embed="rId9" cstate="print"/>
          <a:srcRect/>
          <a:stretch>
            <a:fillRect/>
          </a:stretch>
        </p:blipFill>
        <p:spPr bwMode="auto">
          <a:xfrm>
            <a:off x="1781175" y="4622800"/>
            <a:ext cx="2143125" cy="1835150"/>
          </a:xfrm>
          <a:prstGeom prst="rect">
            <a:avLst/>
          </a:prstGeom>
          <a:noFill/>
          <a:ln w="9525">
            <a:solidFill>
              <a:schemeClr val="bg1"/>
            </a:solidFill>
            <a:miter lim="800000"/>
            <a:headEnd/>
            <a:tailEnd/>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19650" y="3600450"/>
            <a:ext cx="4124325" cy="3028950"/>
            <a:chOff x="3036" y="2268"/>
            <a:chExt cx="2598" cy="1908"/>
          </a:xfrm>
        </p:grpSpPr>
        <p:grpSp>
          <p:nvGrpSpPr>
            <p:cNvPr id="3" name="Group 3"/>
            <p:cNvGrpSpPr>
              <a:grpSpLocks/>
            </p:cNvGrpSpPr>
            <p:nvPr/>
          </p:nvGrpSpPr>
          <p:grpSpPr bwMode="auto">
            <a:xfrm>
              <a:off x="3036" y="2268"/>
              <a:ext cx="2598" cy="1908"/>
              <a:chOff x="3036" y="2268"/>
              <a:chExt cx="2598" cy="1908"/>
            </a:xfrm>
          </p:grpSpPr>
          <p:sp>
            <p:nvSpPr>
              <p:cNvPr id="247812" name="Text Box 4"/>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47813" name="Rectangle 5"/>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47814" name="Picture 6" descr="name"/>
            <p:cNvPicPr>
              <a:picLocks noChangeAspect="1" noChangeArrowheads="1"/>
            </p:cNvPicPr>
            <p:nvPr/>
          </p:nvPicPr>
          <p:blipFill>
            <a:blip r:embed="rId3"/>
            <a:srcRect/>
            <a:stretch>
              <a:fillRect/>
            </a:stretch>
          </p:blipFill>
          <p:spPr bwMode="auto">
            <a:xfrm>
              <a:off x="3189" y="2718"/>
              <a:ext cx="660" cy="150"/>
            </a:xfrm>
            <a:prstGeom prst="rect">
              <a:avLst/>
            </a:prstGeom>
            <a:noFill/>
          </p:spPr>
        </p:pic>
        <p:pic>
          <p:nvPicPr>
            <p:cNvPr id="247815" name="Picture 7" descr="teapotClean"/>
            <p:cNvPicPr>
              <a:picLocks noChangeAspect="1" noChangeArrowheads="1"/>
            </p:cNvPicPr>
            <p:nvPr/>
          </p:nvPicPr>
          <p:blipFill>
            <a:blip r:embed="rId4" cstate="print"/>
            <a:srcRect/>
            <a:stretch>
              <a:fillRect/>
            </a:stretch>
          </p:blipFill>
          <p:spPr bwMode="auto">
            <a:xfrm>
              <a:off x="3891" y="2718"/>
              <a:ext cx="662" cy="582"/>
            </a:xfrm>
            <a:prstGeom prst="rect">
              <a:avLst/>
            </a:prstGeom>
            <a:noFill/>
          </p:spPr>
        </p:pic>
        <p:pic>
          <p:nvPicPr>
            <p:cNvPr id="247816" name="Picture 8" descr="details"/>
            <p:cNvPicPr>
              <a:picLocks noChangeAspect="1" noChangeArrowheads="1"/>
            </p:cNvPicPr>
            <p:nvPr/>
          </p:nvPicPr>
          <p:blipFill>
            <a:blip r:embed="rId5"/>
            <a:srcRect/>
            <a:stretch>
              <a:fillRect/>
            </a:stretch>
          </p:blipFill>
          <p:spPr bwMode="auto">
            <a:xfrm>
              <a:off x="4608" y="2718"/>
              <a:ext cx="894" cy="206"/>
            </a:xfrm>
            <a:prstGeom prst="rect">
              <a:avLst/>
            </a:prstGeom>
            <a:noFill/>
          </p:spPr>
        </p:pic>
        <p:sp>
          <p:nvSpPr>
            <p:cNvPr id="247817" name="Line 9"/>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47818" name="Text Box 10"/>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47819" name="Text Box 11"/>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47820" name="Text Box 12"/>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47821" name="Picture 13" descr="samplePage3name"/>
          <p:cNvPicPr>
            <a:picLocks noChangeAspect="1" noChangeArrowheads="1"/>
          </p:cNvPicPr>
          <p:nvPr/>
        </p:nvPicPr>
        <p:blipFill>
          <a:blip r:embed="rId6"/>
          <a:srcRect/>
          <a:stretch>
            <a:fillRect/>
          </a:stretch>
        </p:blipFill>
        <p:spPr bwMode="auto">
          <a:xfrm>
            <a:off x="5053013" y="5381625"/>
            <a:ext cx="1076325" cy="219075"/>
          </a:xfrm>
          <a:prstGeom prst="rect">
            <a:avLst/>
          </a:prstGeom>
          <a:noFill/>
        </p:spPr>
      </p:pic>
      <p:pic>
        <p:nvPicPr>
          <p:cNvPr id="247822" name="Picture 14" descr="olives"/>
          <p:cNvPicPr>
            <a:picLocks noChangeAspect="1" noChangeArrowheads="1"/>
          </p:cNvPicPr>
          <p:nvPr/>
        </p:nvPicPr>
        <p:blipFill>
          <a:blip r:embed="rId7" cstate="print"/>
          <a:srcRect/>
          <a:stretch>
            <a:fillRect/>
          </a:stretch>
        </p:blipFill>
        <p:spPr bwMode="auto">
          <a:xfrm>
            <a:off x="6186488" y="5380038"/>
            <a:ext cx="1057275" cy="877887"/>
          </a:xfrm>
          <a:prstGeom prst="rect">
            <a:avLst/>
          </a:prstGeom>
          <a:noFill/>
        </p:spPr>
      </p:pic>
      <p:sp>
        <p:nvSpPr>
          <p:cNvPr id="247823" name="Rectangle 15"/>
          <p:cNvSpPr>
            <a:spLocks noChangeArrowheads="1"/>
          </p:cNvSpPr>
          <p:nvPr/>
        </p:nvSpPr>
        <p:spPr bwMode="auto">
          <a:xfrm>
            <a:off x="314325" y="3943350"/>
            <a:ext cx="4038600" cy="27178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sp>
        <p:nvSpPr>
          <p:cNvPr id="247824" name="Text Box 16"/>
          <p:cNvSpPr txBox="1">
            <a:spLocks noChangeArrowheads="1"/>
          </p:cNvSpPr>
          <p:nvPr/>
        </p:nvSpPr>
        <p:spPr bwMode="auto">
          <a:xfrm>
            <a:off x="266700" y="3619500"/>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Layout Templates</a:t>
            </a:r>
          </a:p>
        </p:txBody>
      </p:sp>
      <p:sp>
        <p:nvSpPr>
          <p:cNvPr id="247825" name="Rectangle 17"/>
          <p:cNvSpPr>
            <a:spLocks noChangeArrowheads="1"/>
          </p:cNvSpPr>
          <p:nvPr/>
        </p:nvSpPr>
        <p:spPr bwMode="auto">
          <a:xfrm>
            <a:off x="714375" y="4181475"/>
            <a:ext cx="2095500" cy="1381125"/>
          </a:xfrm>
          <a:prstGeom prst="rect">
            <a:avLst/>
          </a:prstGeom>
          <a:solidFill>
            <a:schemeClr val="bg1"/>
          </a:solidFill>
          <a:ln w="9525">
            <a:solidFill>
              <a:schemeClr val="tx1"/>
            </a:solidFill>
            <a:miter lim="800000"/>
            <a:headEnd/>
            <a:tailEnd/>
          </a:ln>
          <a:effectLst/>
        </p:spPr>
        <p:txBody>
          <a:bodyPr wrap="none" anchor="ctr"/>
          <a:lstStyle/>
          <a:p>
            <a:endParaRPr lang="en-US"/>
          </a:p>
        </p:txBody>
      </p:sp>
      <p:pic>
        <p:nvPicPr>
          <p:cNvPr id="247826" name="Picture 18" descr="calendar"/>
          <p:cNvPicPr>
            <a:picLocks noChangeAspect="1" noChangeArrowheads="1"/>
          </p:cNvPicPr>
          <p:nvPr/>
        </p:nvPicPr>
        <p:blipFill>
          <a:blip r:embed="rId8"/>
          <a:srcRect/>
          <a:stretch>
            <a:fillRect/>
          </a:stretch>
        </p:blipFill>
        <p:spPr bwMode="auto">
          <a:xfrm>
            <a:off x="962025" y="4333875"/>
            <a:ext cx="2292350" cy="1647825"/>
          </a:xfrm>
          <a:prstGeom prst="rect">
            <a:avLst/>
          </a:prstGeom>
          <a:noFill/>
          <a:ln w="9525">
            <a:solidFill>
              <a:schemeClr val="bg1"/>
            </a:solidFill>
            <a:miter lim="800000"/>
            <a:headEnd/>
            <a:tailEnd/>
          </a:ln>
        </p:spPr>
      </p:pic>
      <p:pic>
        <p:nvPicPr>
          <p:cNvPr id="247827" name="Picture 19" descr="map"/>
          <p:cNvPicPr>
            <a:picLocks noChangeAspect="1" noChangeArrowheads="1"/>
          </p:cNvPicPr>
          <p:nvPr/>
        </p:nvPicPr>
        <p:blipFill>
          <a:blip r:embed="rId9" cstate="print"/>
          <a:srcRect/>
          <a:stretch>
            <a:fillRect/>
          </a:stretch>
        </p:blipFill>
        <p:spPr bwMode="auto">
          <a:xfrm>
            <a:off x="1781175" y="4622800"/>
            <a:ext cx="2143125" cy="1835150"/>
          </a:xfrm>
          <a:prstGeom prst="rect">
            <a:avLst/>
          </a:prstGeom>
          <a:noFill/>
          <a:ln w="9525">
            <a:solidFill>
              <a:schemeClr val="bg1"/>
            </a:solidFill>
            <a:miter lim="800000"/>
            <a:headEnd/>
            <a:tailEnd/>
          </a:ln>
        </p:spPr>
      </p:pic>
      <p:pic>
        <p:nvPicPr>
          <p:cNvPr id="247828" name="Picture 20" descr="summary2"/>
          <p:cNvPicPr>
            <a:picLocks noChangeAspect="1" noChangeArrowheads="1"/>
          </p:cNvPicPr>
          <p:nvPr/>
        </p:nvPicPr>
        <p:blipFill>
          <a:blip r:embed="rId10"/>
          <a:srcRect/>
          <a:stretch>
            <a:fillRect/>
          </a:stretch>
        </p:blipFill>
        <p:spPr bwMode="auto">
          <a:xfrm>
            <a:off x="3028950" y="209550"/>
            <a:ext cx="3162300" cy="2441575"/>
          </a:xfrm>
          <a:prstGeom prst="rect">
            <a:avLst/>
          </a:prstGeom>
          <a:noFill/>
          <a:ln w="9525">
            <a:solidFill>
              <a:schemeClr val="bg1"/>
            </a:solidFill>
            <a:miter lim="800000"/>
            <a:headEnd/>
            <a:tailEnd/>
          </a:ln>
        </p:spPr>
      </p:pic>
      <p:pic>
        <p:nvPicPr>
          <p:cNvPr id="247829" name="Picture 21" descr="summary3"/>
          <p:cNvPicPr>
            <a:picLocks noChangeAspect="1" noChangeArrowheads="1"/>
          </p:cNvPicPr>
          <p:nvPr/>
        </p:nvPicPr>
        <p:blipFill>
          <a:blip r:embed="rId11"/>
          <a:srcRect/>
          <a:stretch>
            <a:fillRect/>
          </a:stretch>
        </p:blipFill>
        <p:spPr bwMode="auto">
          <a:xfrm>
            <a:off x="828675" y="1504950"/>
            <a:ext cx="3448050" cy="1922463"/>
          </a:xfrm>
          <a:prstGeom prst="rect">
            <a:avLst/>
          </a:prstGeom>
          <a:noFill/>
          <a:ln w="9525">
            <a:solidFill>
              <a:schemeClr val="bg1"/>
            </a:solidFill>
            <a:miter lim="800000"/>
            <a:headEnd/>
            <a:tailEnd/>
          </a:ln>
        </p:spPr>
      </p:pic>
      <p:pic>
        <p:nvPicPr>
          <p:cNvPr id="247830" name="Picture 22" descr="summary1"/>
          <p:cNvPicPr>
            <a:picLocks noChangeAspect="1" noChangeArrowheads="1"/>
          </p:cNvPicPr>
          <p:nvPr/>
        </p:nvPicPr>
        <p:blipFill>
          <a:blip r:embed="rId12"/>
          <a:srcRect/>
          <a:stretch>
            <a:fillRect/>
          </a:stretch>
        </p:blipFill>
        <p:spPr bwMode="auto">
          <a:xfrm>
            <a:off x="5829300" y="1171575"/>
            <a:ext cx="2790825" cy="2392363"/>
          </a:xfrm>
          <a:prstGeom prst="rect">
            <a:avLst/>
          </a:prstGeom>
          <a:noFill/>
          <a:ln w="9525">
            <a:solidFill>
              <a:schemeClr val="bg1"/>
            </a:solidFill>
            <a:miter lim="800000"/>
            <a:headEnd/>
            <a:tailEnd/>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ctrTitle"/>
          </p:nvPr>
        </p:nvSpPr>
        <p:spPr/>
        <p:txBody>
          <a:bodyPr/>
          <a:lstStyle/>
          <a:p>
            <a:r>
              <a:rPr lang="en-US"/>
              <a:t>video2</a:t>
            </a:r>
          </a:p>
        </p:txBody>
      </p:sp>
      <p:sp>
        <p:nvSpPr>
          <p:cNvPr id="249859" name="Rectangle 3"/>
          <p:cNvSpPr>
            <a:spLocks noGrp="1" noChangeArrowheads="1"/>
          </p:cNvSpPr>
          <p:nvPr>
            <p:ph type="subTitle" idx="1"/>
          </p:nvPr>
        </p:nvSpPr>
        <p:spPr/>
        <p:txBody>
          <a:bodyPr/>
          <a:lstStyle/>
          <a:p>
            <a:endParaRPr lang="en-US"/>
          </a:p>
        </p:txBody>
      </p:sp>
      <p:pic>
        <p:nvPicPr>
          <p:cNvPr id="249860" name="templates_smaller.mov">
            <a:hlinkClick r:id="" action="ppaction://media"/>
          </p:cNvPr>
          <p:cNvPicPr>
            <a:picLocks noRot="1" noChangeAspect="1" noChangeArrowheads="1"/>
          </p:cNvPicPr>
          <p:nvPr>
            <a:videoFile r:link="rId1"/>
          </p:nvPr>
        </p:nvPicPr>
        <p:blipFill>
          <a:blip r:embed="rId4"/>
          <a:srcRect/>
          <a:stretch>
            <a:fillRect/>
          </a:stretch>
        </p:blipFill>
        <p:spPr bwMode="auto">
          <a:xfrm>
            <a:off x="762000" y="5715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498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49860"/>
                                        </p:tgtEl>
                                      </p:cBhvr>
                                    </p:cmd>
                                  </p:childTnLst>
                                </p:cTn>
                              </p:par>
                            </p:childTnLst>
                          </p:cTn>
                        </p:par>
                      </p:childTnLst>
                    </p:cTn>
                  </p:par>
                </p:childTnLst>
              </p:cTn>
              <p:nextCondLst>
                <p:cond evt="onClick" delay="0">
                  <p:tgtEl>
                    <p:spTgt spid="249860"/>
                  </p:tgtEl>
                </p:cond>
              </p:nextCondLst>
            </p:seq>
            <p:video>
              <p:cMediaNode>
                <p:cTn id="7" fill="hold" display="0">
                  <p:stCondLst>
                    <p:cond delay="indefinite"/>
                  </p:stCondLst>
                  <p:endCondLst>
                    <p:cond evt="onNext" delay="0">
                      <p:tgtEl>
                        <p:sldTgt/>
                      </p:tgtEl>
                    </p:cond>
                    <p:cond evt="onPrev" delay="0">
                      <p:tgtEl>
                        <p:sldTgt/>
                      </p:tgtEl>
                    </p:cond>
                  </p:endCondLst>
                </p:cTn>
                <p:tgtEl>
                  <p:spTgt spid="24986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t>Conclusions: Web Summaries</a:t>
            </a:r>
          </a:p>
        </p:txBody>
      </p:sp>
      <p:sp>
        <p:nvSpPr>
          <p:cNvPr id="253955" name="Rectangle 3"/>
          <p:cNvSpPr>
            <a:spLocks noGrp="1" noChangeArrowheads="1"/>
          </p:cNvSpPr>
          <p:nvPr>
            <p:ph type="body" idx="1"/>
          </p:nvPr>
        </p:nvSpPr>
        <p:spPr/>
        <p:txBody>
          <a:bodyPr/>
          <a:lstStyle/>
          <a:p>
            <a:r>
              <a:rPr lang="en-US" dirty="0"/>
              <a:t>Interactively specify features to extract</a:t>
            </a:r>
          </a:p>
          <a:p>
            <a:r>
              <a:rPr lang="en-US" dirty="0"/>
              <a:t>Then, automatically extract those features from other pages.</a:t>
            </a:r>
          </a:p>
          <a:p>
            <a:r>
              <a:rPr lang="en-US" dirty="0"/>
              <a:t>Use manually designed templates to re-layout, filter, sort information (using semantic information – like date, location, when possible).</a:t>
            </a:r>
          </a:p>
          <a:p>
            <a:endParaRPr lang="en-US" dirty="0"/>
          </a:p>
        </p:txBody>
      </p:sp>
    </p:spTree>
    <p:extLst>
      <p:ext uri="{BB962C8B-B14F-4D97-AF65-F5344CB8AC3E}">
        <p14:creationId xmlns:p14="http://schemas.microsoft.com/office/powerpoint/2010/main" val="56330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 to Other Domains?</a:t>
            </a:r>
          </a:p>
        </p:txBody>
      </p:sp>
      <p:sp>
        <p:nvSpPr>
          <p:cNvPr id="3" name="Content Placeholder 2"/>
          <p:cNvSpPr>
            <a:spLocks noGrp="1"/>
          </p:cNvSpPr>
          <p:nvPr>
            <p:ph idx="1"/>
          </p:nvPr>
        </p:nvSpPr>
        <p:spPr/>
        <p:txBody>
          <a:bodyPr/>
          <a:lstStyle/>
          <a:p>
            <a:r>
              <a:rPr lang="en-US" dirty="0"/>
              <a:t>Let’s look at personal document collections</a:t>
            </a:r>
          </a:p>
          <a:p>
            <a:r>
              <a:rPr lang="en-US" dirty="0">
                <a:hlinkClick r:id="rId2"/>
              </a:rPr>
              <a:t>http://research.microsoft.com/~sdrucker/</a:t>
            </a:r>
            <a:endParaRPr lang="en-US" dirty="0"/>
          </a:p>
          <a:p>
            <a:pPr lvl="1"/>
            <a:r>
              <a:rPr lang="en-US" dirty="0"/>
              <a:t>Overview first (browsing)</a:t>
            </a:r>
          </a:p>
          <a:p>
            <a:pPr lvl="1"/>
            <a:r>
              <a:rPr lang="en-US" dirty="0"/>
              <a:t>Filtering (faceted)</a:t>
            </a:r>
          </a:p>
          <a:p>
            <a:pPr lvl="1"/>
            <a:r>
              <a:rPr lang="en-US" dirty="0"/>
              <a:t>Linking and brushing</a:t>
            </a:r>
          </a:p>
          <a:p>
            <a:pPr lvl="1"/>
            <a:r>
              <a:rPr lang="en-US" dirty="0"/>
              <a:t>Multiple view representation</a:t>
            </a:r>
          </a:p>
          <a:p>
            <a:pPr lvl="1"/>
            <a:r>
              <a:rPr lang="en-US" dirty="0"/>
              <a:t>Details on demand</a:t>
            </a:r>
          </a:p>
          <a:p>
            <a:pPr lvl="1"/>
            <a:endParaRPr lang="en-US" dirty="0"/>
          </a:p>
        </p:txBody>
      </p:sp>
    </p:spTree>
    <p:extLst>
      <p:ext uri="{BB962C8B-B14F-4D97-AF65-F5344CB8AC3E}">
        <p14:creationId xmlns:p14="http://schemas.microsoft.com/office/powerpoint/2010/main" val="181670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Inspiration</a:t>
            </a:r>
          </a:p>
        </p:txBody>
      </p:sp>
      <p:sp>
        <p:nvSpPr>
          <p:cNvPr id="4" name="Content Placeholder 3"/>
          <p:cNvSpPr>
            <a:spLocks noGrp="1"/>
          </p:cNvSpPr>
          <p:nvPr>
            <p:ph idx="1"/>
          </p:nvPr>
        </p:nvSpPr>
        <p:spPr>
          <a:xfrm>
            <a:off x="466725" y="1371600"/>
            <a:ext cx="8208963" cy="2246769"/>
          </a:xfrm>
          <a:prstGeom prst="rect">
            <a:avLst/>
          </a:prstGeom>
        </p:spPr>
        <p:txBody>
          <a:bodyPr wrap="square">
            <a:spAutoFit/>
          </a:bodyPr>
          <a:lstStyle/>
          <a:p>
            <a:pPr>
              <a:buFontTx/>
              <a:buNone/>
            </a:pPr>
            <a:r>
              <a:rPr lang="en-US" dirty="0"/>
              <a:t>	The depiction of information using spatial or graphical representations, to facilitate comparison, pattern recognition, change detection, and other cognitive skills by making use of the visual system. </a:t>
            </a:r>
          </a:p>
        </p:txBody>
      </p:sp>
      <p:sp>
        <p:nvSpPr>
          <p:cNvPr id="5" name="TextBox 4"/>
          <p:cNvSpPr txBox="1"/>
          <p:nvPr/>
        </p:nvSpPr>
        <p:spPr>
          <a:xfrm>
            <a:off x="7239000" y="5715000"/>
            <a:ext cx="1441420" cy="369332"/>
          </a:xfrm>
          <a:prstGeom prst="rect">
            <a:avLst/>
          </a:prstGeom>
          <a:noFill/>
        </p:spPr>
        <p:txBody>
          <a:bodyPr wrap="none" rtlCol="0">
            <a:spAutoFit/>
          </a:bodyPr>
          <a:lstStyle/>
          <a:p>
            <a:r>
              <a:rPr lang="en-US" dirty="0"/>
              <a:t>Marti Hearst</a:t>
            </a:r>
          </a:p>
        </p:txBody>
      </p:sp>
    </p:spTree>
    <p:extLst>
      <p:ext uri="{BB962C8B-B14F-4D97-AF65-F5344CB8AC3E}">
        <p14:creationId xmlns:p14="http://schemas.microsoft.com/office/powerpoint/2010/main" val="3153905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3" y="-54868"/>
            <a:ext cx="8637587" cy="1077218"/>
          </a:xfrm>
        </p:spPr>
        <p:txBody>
          <a:bodyPr/>
          <a:lstStyle/>
          <a:p>
            <a:r>
              <a:rPr lang="en-US" dirty="0"/>
              <a:t>Scaling up number of thumbnails: </a:t>
            </a:r>
            <a:br>
              <a:rPr lang="en-US" dirty="0"/>
            </a:br>
            <a:r>
              <a:rPr lang="en-US" dirty="0" err="1"/>
              <a:t>LiveLabs</a:t>
            </a:r>
            <a:r>
              <a:rPr lang="en-US" dirty="0"/>
              <a:t> Pivot</a:t>
            </a:r>
          </a:p>
        </p:txBody>
      </p:sp>
      <p:pic>
        <p:nvPicPr>
          <p:cNvPr id="5122"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580" y="2438400"/>
            <a:ext cx="400812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600" y="2438400"/>
            <a:ext cx="413004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44780" y="5019675"/>
            <a:ext cx="1903085" cy="369332"/>
          </a:xfrm>
          <a:prstGeom prst="rect">
            <a:avLst/>
          </a:prstGeom>
        </p:spPr>
        <p:txBody>
          <a:bodyPr wrap="none">
            <a:spAutoFit/>
          </a:bodyPr>
          <a:lstStyle/>
          <a:p>
            <a:r>
              <a:rPr lang="en-US" dirty="0"/>
              <a:t>Daniel </a:t>
            </a:r>
            <a:r>
              <a:rPr lang="en-US" dirty="0" err="1"/>
              <a:t>Leventhal</a:t>
            </a:r>
            <a:endParaRPr lang="en-US" dirty="0"/>
          </a:p>
        </p:txBody>
      </p:sp>
      <p:sp>
        <p:nvSpPr>
          <p:cNvPr id="7" name="Rectangle 6"/>
          <p:cNvSpPr/>
          <p:nvPr/>
        </p:nvSpPr>
        <p:spPr>
          <a:xfrm>
            <a:off x="4775200" y="5023882"/>
            <a:ext cx="1274708" cy="369332"/>
          </a:xfrm>
          <a:prstGeom prst="rect">
            <a:avLst/>
          </a:prstGeom>
        </p:spPr>
        <p:txBody>
          <a:bodyPr wrap="none">
            <a:spAutoFit/>
          </a:bodyPr>
          <a:lstStyle/>
          <a:p>
            <a:r>
              <a:rPr lang="en-US" dirty="0"/>
              <a:t>Bill Buxton</a:t>
            </a:r>
          </a:p>
        </p:txBody>
      </p:sp>
      <p:sp>
        <p:nvSpPr>
          <p:cNvPr id="5" name="Rectangle 4"/>
          <p:cNvSpPr/>
          <p:nvPr/>
        </p:nvSpPr>
        <p:spPr>
          <a:xfrm>
            <a:off x="2060564" y="6019800"/>
            <a:ext cx="5483235" cy="369332"/>
          </a:xfrm>
          <a:prstGeom prst="rect">
            <a:avLst/>
          </a:prstGeom>
        </p:spPr>
        <p:txBody>
          <a:bodyPr wrap="square">
            <a:spAutoFit/>
          </a:bodyPr>
          <a:lstStyle/>
          <a:p>
            <a:r>
              <a:rPr lang="en-US" u="sng" dirty="0">
                <a:hlinkClick r:id="rId6"/>
              </a:rPr>
              <a:t>http://www.microsoft.com/silverlight/pivotviewer/</a:t>
            </a:r>
            <a:r>
              <a:rPr lang="en-US" dirty="0"/>
              <a:t> </a:t>
            </a:r>
          </a:p>
        </p:txBody>
      </p:sp>
    </p:spTree>
    <p:extLst>
      <p:ext uri="{BB962C8B-B14F-4D97-AF65-F5344CB8AC3E}">
        <p14:creationId xmlns:p14="http://schemas.microsoft.com/office/powerpoint/2010/main" val="297661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000" dirty="0"/>
              <a:t>Similar ideas to previous faceted browser projects</a:t>
            </a:r>
          </a:p>
          <a:p>
            <a:r>
              <a:rPr lang="en-US" sz="2000" dirty="0"/>
              <a:t>Pros:</a:t>
            </a:r>
          </a:p>
          <a:p>
            <a:pPr lvl="1"/>
            <a:r>
              <a:rPr lang="en-US" sz="1800" dirty="0"/>
              <a:t>Built in </a:t>
            </a:r>
            <a:r>
              <a:rPr lang="en-US" sz="1800" dirty="0" err="1"/>
              <a:t>multiresolution</a:t>
            </a:r>
            <a:r>
              <a:rPr lang="en-US" sz="1800" dirty="0"/>
              <a:t> representation to allow smooth zooming</a:t>
            </a:r>
          </a:p>
          <a:p>
            <a:pPr lvl="1"/>
            <a:r>
              <a:rPr lang="en-US" sz="1800" dirty="0"/>
              <a:t>Standardized file format to allow anybody to create a representation</a:t>
            </a:r>
          </a:p>
          <a:p>
            <a:pPr lvl="1"/>
            <a:r>
              <a:rPr lang="en-US" sz="1800" dirty="0"/>
              <a:t>If someone wants to build intelligent feature extraction from items, they can, but it’s a separate process</a:t>
            </a:r>
          </a:p>
          <a:p>
            <a:r>
              <a:rPr lang="en-US" sz="2000" dirty="0"/>
              <a:t>Cons:</a:t>
            </a:r>
          </a:p>
          <a:p>
            <a:pPr lvl="1"/>
            <a:r>
              <a:rPr lang="en-US" sz="1800" dirty="0"/>
              <a:t>Can only deal with 6 columns in column layout (then starts aggregating)</a:t>
            </a:r>
          </a:p>
          <a:p>
            <a:pPr lvl="1"/>
            <a:r>
              <a:rPr lang="en-US" sz="1800" dirty="0"/>
              <a:t>Can only have one representation per item</a:t>
            </a:r>
          </a:p>
          <a:p>
            <a:pPr lvl="1"/>
            <a:r>
              <a:rPr lang="en-US" sz="1800" dirty="0"/>
              <a:t>Only two types of layout (histogram and grid)</a:t>
            </a:r>
          </a:p>
          <a:p>
            <a:pPr lvl="1"/>
            <a:r>
              <a:rPr lang="en-US" sz="1800" dirty="0"/>
              <a:t>Small cards Meaningless at overview levels</a:t>
            </a:r>
          </a:p>
          <a:p>
            <a:r>
              <a:rPr lang="en-US" sz="2000" dirty="0"/>
              <a:t>No position constancy (hard to </a:t>
            </a:r>
            <a:r>
              <a:rPr lang="en-US" sz="2000" dirty="0" err="1"/>
              <a:t>refind</a:t>
            </a:r>
            <a:r>
              <a:rPr lang="en-US" sz="2000" dirty="0"/>
              <a:t> items)</a:t>
            </a:r>
          </a:p>
        </p:txBody>
      </p:sp>
    </p:spTree>
    <p:extLst>
      <p:ext uri="{BB962C8B-B14F-4D97-AF65-F5344CB8AC3E}">
        <p14:creationId xmlns:p14="http://schemas.microsoft.com/office/powerpoint/2010/main" val="2687522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a:t>TimeQuilt (Huynh et al. 2005)</a:t>
            </a:r>
          </a:p>
        </p:txBody>
      </p:sp>
      <p:sp>
        <p:nvSpPr>
          <p:cNvPr id="265220" name="Rectangle 4"/>
          <p:cNvSpPr>
            <a:spLocks noChangeArrowheads="1"/>
          </p:cNvSpPr>
          <p:nvPr/>
        </p:nvSpPr>
        <p:spPr bwMode="auto">
          <a:xfrm>
            <a:off x="838200" y="5257800"/>
            <a:ext cx="7620000" cy="923330"/>
          </a:xfrm>
          <a:prstGeom prst="rect">
            <a:avLst/>
          </a:prstGeom>
          <a:noFill/>
          <a:ln w="9525">
            <a:noFill/>
            <a:miter lim="800000"/>
            <a:headEnd/>
            <a:tailEnd/>
          </a:ln>
          <a:effectLst/>
        </p:spPr>
        <p:txBody>
          <a:bodyPr wrap="square">
            <a:spAutoFit/>
          </a:bodyPr>
          <a:lstStyle/>
          <a:p>
            <a:pPr algn="l" eaLnBrk="0" hangingPunct="0"/>
            <a:r>
              <a:rPr lang="en-US" dirty="0"/>
              <a:t>Huynh, D., Drucker, S., </a:t>
            </a:r>
            <a:r>
              <a:rPr lang="en-US" dirty="0" err="1"/>
              <a:t>Baudisch</a:t>
            </a:r>
            <a:r>
              <a:rPr lang="en-US" dirty="0"/>
              <a:t>, P., Wong, C.</a:t>
            </a:r>
          </a:p>
          <a:p>
            <a:pPr algn="l" eaLnBrk="0" hangingPunct="0"/>
            <a:r>
              <a:rPr lang="en-US" dirty="0">
                <a:hlinkClick r:id="rId2"/>
              </a:rPr>
              <a:t>Time Quilt: Scaling up </a:t>
            </a:r>
            <a:r>
              <a:rPr lang="en-US" dirty="0" err="1">
                <a:hlinkClick r:id="rId2"/>
              </a:rPr>
              <a:t>Zoomable</a:t>
            </a:r>
            <a:r>
              <a:rPr lang="en-US" dirty="0">
                <a:hlinkClick r:id="rId2"/>
              </a:rPr>
              <a:t> Photo Browsers for Large, Unstructured Photo Collections</a:t>
            </a:r>
            <a:r>
              <a:rPr lang="en-US" dirty="0"/>
              <a:t>. CHI 2005. Portland, OR. Apr. 2005 </a:t>
            </a:r>
          </a:p>
        </p:txBody>
      </p:sp>
      <p:pic>
        <p:nvPicPr>
          <p:cNvPr id="265221" name="Picture 5"/>
          <p:cNvPicPr>
            <a:picLocks noGrp="1" noChangeAspect="1" noChangeArrowheads="1"/>
          </p:cNvPicPr>
          <p:nvPr>
            <p:ph type="body" idx="1"/>
          </p:nvPr>
        </p:nvPicPr>
        <p:blipFill>
          <a:blip r:embed="rId3"/>
          <a:srcRect/>
          <a:stretch>
            <a:fillRect/>
          </a:stretch>
        </p:blipFill>
        <p:spPr>
          <a:xfrm>
            <a:off x="1828800" y="1371600"/>
            <a:ext cx="6232525" cy="3681413"/>
          </a:xfrm>
          <a:noFill/>
          <a:ln/>
        </p:spPr>
      </p:pic>
    </p:spTree>
    <p:extLst>
      <p:ext uri="{BB962C8B-B14F-4D97-AF65-F5344CB8AC3E}">
        <p14:creationId xmlns:p14="http://schemas.microsoft.com/office/powerpoint/2010/main" val="1216040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Extract Features (Date/Time)</a:t>
            </a:r>
          </a:p>
        </p:txBody>
      </p:sp>
      <p:pic>
        <p:nvPicPr>
          <p:cNvPr id="266243" name="Picture 3" descr="timequiltstills0001"/>
          <p:cNvPicPr>
            <a:picLocks noChangeAspect="1" noChangeArrowheads="1"/>
          </p:cNvPicPr>
          <p:nvPr/>
        </p:nvPicPr>
        <p:blipFill>
          <a:blip r:embed="rId2"/>
          <a:srcRect/>
          <a:stretch>
            <a:fillRect/>
          </a:stretch>
        </p:blipFill>
        <p:spPr bwMode="auto">
          <a:xfrm>
            <a:off x="1524000" y="1827213"/>
            <a:ext cx="6096000" cy="4572000"/>
          </a:xfrm>
          <a:prstGeom prst="rect">
            <a:avLst/>
          </a:prstGeom>
          <a:noFill/>
          <a:ln w="9525">
            <a:noFill/>
            <a:miter lim="800000"/>
            <a:headEnd/>
            <a:tailEnd/>
          </a:ln>
        </p:spPr>
      </p:pic>
      <p:sp>
        <p:nvSpPr>
          <p:cNvPr id="266244" name="Text Box 4"/>
          <p:cNvSpPr txBox="1">
            <a:spLocks noChangeArrowheads="1"/>
          </p:cNvSpPr>
          <p:nvPr/>
        </p:nvSpPr>
        <p:spPr bwMode="auto">
          <a:xfrm>
            <a:off x="288925" y="2347913"/>
            <a:ext cx="184150" cy="336550"/>
          </a:xfrm>
          <a:prstGeom prst="rect">
            <a:avLst/>
          </a:prstGeom>
          <a:noFill/>
          <a:ln w="9525">
            <a:noFill/>
            <a:miter lim="800000"/>
            <a:headEnd/>
            <a:tailEnd/>
          </a:ln>
          <a:effectLst/>
        </p:spPr>
        <p:txBody>
          <a:bodyPr wrap="none">
            <a:spAutoFit/>
          </a:bodyPr>
          <a:lstStyle/>
          <a:p>
            <a:endParaRPr lang="en-US"/>
          </a:p>
        </p:txBody>
      </p:sp>
      <p:sp>
        <p:nvSpPr>
          <p:cNvPr id="266245" name="Text Box 5"/>
          <p:cNvSpPr txBox="1">
            <a:spLocks noChangeArrowheads="1"/>
          </p:cNvSpPr>
          <p:nvPr/>
        </p:nvSpPr>
        <p:spPr bwMode="auto">
          <a:xfrm>
            <a:off x="365125" y="2805113"/>
            <a:ext cx="184150" cy="336550"/>
          </a:xfrm>
          <a:prstGeom prst="rect">
            <a:avLst/>
          </a:prstGeom>
          <a:noFill/>
          <a:ln w="9525">
            <a:noFill/>
            <a:miter lim="800000"/>
            <a:headEnd/>
            <a:tailEnd/>
          </a:ln>
          <a:effectLst/>
        </p:spPr>
        <p:txBody>
          <a:bodyPr wrap="none">
            <a:spAutoFit/>
          </a:bodyPr>
          <a:lstStyle/>
          <a:p>
            <a:endParaRPr lang="en-US"/>
          </a:p>
        </p:txBody>
      </p:sp>
    </p:spTree>
    <p:extLst>
      <p:ext uri="{BB962C8B-B14F-4D97-AF65-F5344CB8AC3E}">
        <p14:creationId xmlns:p14="http://schemas.microsoft.com/office/powerpoint/2010/main" val="2641364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en-US"/>
              <a:t>Calculate distances and cluster</a:t>
            </a:r>
          </a:p>
        </p:txBody>
      </p:sp>
      <p:pic>
        <p:nvPicPr>
          <p:cNvPr id="267267" name="Picture 3" descr="timequiltstills0096"/>
          <p:cNvPicPr>
            <a:picLocks noChangeAspect="1" noChangeArrowheads="1"/>
          </p:cNvPicPr>
          <p:nvPr/>
        </p:nvPicPr>
        <p:blipFill>
          <a:blip r:embed="rId2"/>
          <a:srcRect/>
          <a:stretch>
            <a:fillRect/>
          </a:stretch>
        </p:blipFill>
        <p:spPr bwMode="auto">
          <a:xfrm>
            <a:off x="1524000" y="2209800"/>
            <a:ext cx="6096000" cy="4572000"/>
          </a:xfrm>
          <a:prstGeom prst="rect">
            <a:avLst/>
          </a:prstGeom>
          <a:noFill/>
        </p:spPr>
      </p:pic>
      <p:sp>
        <p:nvSpPr>
          <p:cNvPr id="267268" name="Text Box 4"/>
          <p:cNvSpPr txBox="1">
            <a:spLocks noChangeArrowheads="1"/>
          </p:cNvSpPr>
          <p:nvPr/>
        </p:nvSpPr>
        <p:spPr bwMode="auto">
          <a:xfrm>
            <a:off x="288925" y="1890713"/>
            <a:ext cx="184150" cy="336550"/>
          </a:xfrm>
          <a:prstGeom prst="rect">
            <a:avLst/>
          </a:prstGeom>
          <a:noFill/>
          <a:ln w="9525">
            <a:noFill/>
            <a:miter lim="800000"/>
            <a:headEnd/>
            <a:tailEnd/>
          </a:ln>
          <a:effectLst/>
        </p:spPr>
        <p:txBody>
          <a:bodyPr wrap="none">
            <a:spAutoFit/>
          </a:bodyPr>
          <a:lstStyle/>
          <a:p>
            <a:endParaRPr lang="en-US"/>
          </a:p>
        </p:txBody>
      </p:sp>
      <p:pic>
        <p:nvPicPr>
          <p:cNvPr id="267270" name="Picture 6"/>
          <p:cNvPicPr>
            <a:picLocks noChangeAspect="1" noChangeArrowheads="1"/>
          </p:cNvPicPr>
          <p:nvPr/>
        </p:nvPicPr>
        <p:blipFill>
          <a:blip r:embed="rId3"/>
          <a:srcRect/>
          <a:stretch>
            <a:fillRect/>
          </a:stretch>
        </p:blipFill>
        <p:spPr bwMode="auto">
          <a:xfrm>
            <a:off x="2438400" y="990600"/>
            <a:ext cx="4267200" cy="1017588"/>
          </a:xfrm>
          <a:prstGeom prst="rect">
            <a:avLst/>
          </a:prstGeom>
          <a:noFill/>
          <a:ln w="9525">
            <a:noFill/>
            <a:miter lim="800000"/>
            <a:headEnd/>
            <a:tailEnd/>
          </a:ln>
          <a:effectLst/>
        </p:spPr>
      </p:pic>
    </p:spTree>
    <p:extLst>
      <p:ext uri="{BB962C8B-B14F-4D97-AF65-F5344CB8AC3E}">
        <p14:creationId xmlns:p14="http://schemas.microsoft.com/office/powerpoint/2010/main" val="2994890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US"/>
              <a:t>Relayout images in a timeline</a:t>
            </a:r>
          </a:p>
        </p:txBody>
      </p:sp>
      <p:pic>
        <p:nvPicPr>
          <p:cNvPr id="268291" name="Picture 3" descr="timequiltstills0263"/>
          <p:cNvPicPr>
            <a:picLocks noChangeAspect="1" noChangeArrowheads="1"/>
          </p:cNvPicPr>
          <p:nvPr/>
        </p:nvPicPr>
        <p:blipFill>
          <a:blip r:embed="rId2"/>
          <a:srcRect/>
          <a:stretch>
            <a:fillRect/>
          </a:stretch>
        </p:blipFill>
        <p:spPr bwMode="auto">
          <a:xfrm>
            <a:off x="1524000" y="1827213"/>
            <a:ext cx="6096000" cy="4572000"/>
          </a:xfrm>
          <a:prstGeom prst="rect">
            <a:avLst/>
          </a:prstGeom>
          <a:noFill/>
        </p:spPr>
      </p:pic>
    </p:spTree>
    <p:extLst>
      <p:ext uri="{BB962C8B-B14F-4D97-AF65-F5344CB8AC3E}">
        <p14:creationId xmlns:p14="http://schemas.microsoft.com/office/powerpoint/2010/main" val="2008768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t>Re-layout images</a:t>
            </a:r>
          </a:p>
        </p:txBody>
      </p:sp>
      <p:pic>
        <p:nvPicPr>
          <p:cNvPr id="269315" name="Picture 3" descr="timequiltstills0352"/>
          <p:cNvPicPr>
            <a:picLocks noChangeAspect="1" noChangeArrowheads="1"/>
          </p:cNvPicPr>
          <p:nvPr/>
        </p:nvPicPr>
        <p:blipFill>
          <a:blip r:embed="rId2"/>
          <a:srcRect/>
          <a:stretch>
            <a:fillRect/>
          </a:stretch>
        </p:blipFill>
        <p:spPr bwMode="auto">
          <a:xfrm>
            <a:off x="1524000" y="1827213"/>
            <a:ext cx="6096000" cy="4572000"/>
          </a:xfrm>
          <a:prstGeom prst="rect">
            <a:avLst/>
          </a:prstGeom>
          <a:noFill/>
          <a:ln w="9525">
            <a:noFill/>
            <a:miter lim="800000"/>
            <a:headEnd/>
            <a:tailEnd/>
          </a:ln>
        </p:spPr>
      </p:pic>
    </p:spTree>
    <p:extLst>
      <p:ext uri="{BB962C8B-B14F-4D97-AF65-F5344CB8AC3E}">
        <p14:creationId xmlns:p14="http://schemas.microsoft.com/office/powerpoint/2010/main" val="4074943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a:t>Find/choose representative images</a:t>
            </a:r>
          </a:p>
        </p:txBody>
      </p:sp>
      <p:pic>
        <p:nvPicPr>
          <p:cNvPr id="270339" name="Picture 3" descr="timequiltstills0384"/>
          <p:cNvPicPr>
            <a:picLocks noChangeAspect="1" noChangeArrowheads="1"/>
          </p:cNvPicPr>
          <p:nvPr/>
        </p:nvPicPr>
        <p:blipFill>
          <a:blip r:embed="rId2"/>
          <a:srcRect/>
          <a:stretch>
            <a:fillRect/>
          </a:stretch>
        </p:blipFill>
        <p:spPr bwMode="auto">
          <a:xfrm>
            <a:off x="1524000" y="1827213"/>
            <a:ext cx="6096000" cy="4572000"/>
          </a:xfrm>
          <a:prstGeom prst="rect">
            <a:avLst/>
          </a:prstGeom>
          <a:noFill/>
          <a:ln w="9525">
            <a:noFill/>
            <a:miter lim="800000"/>
            <a:headEnd/>
            <a:tailEnd/>
          </a:ln>
        </p:spPr>
      </p:pic>
    </p:spTree>
    <p:extLst>
      <p:ext uri="{BB962C8B-B14F-4D97-AF65-F5344CB8AC3E}">
        <p14:creationId xmlns:p14="http://schemas.microsoft.com/office/powerpoint/2010/main" val="1030488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en-US"/>
              <a:t>Relayout images (use representative photo)</a:t>
            </a:r>
          </a:p>
        </p:txBody>
      </p:sp>
      <p:pic>
        <p:nvPicPr>
          <p:cNvPr id="271363" name="Picture 3" descr="timequiltstills0468"/>
          <p:cNvPicPr>
            <a:picLocks noChangeAspect="1" noChangeArrowheads="1"/>
          </p:cNvPicPr>
          <p:nvPr/>
        </p:nvPicPr>
        <p:blipFill>
          <a:blip r:embed="rId2"/>
          <a:srcRect/>
          <a:stretch>
            <a:fillRect/>
          </a:stretch>
        </p:blipFill>
        <p:spPr bwMode="auto">
          <a:xfrm>
            <a:off x="1524000" y="1827213"/>
            <a:ext cx="6096000" cy="4572000"/>
          </a:xfrm>
          <a:prstGeom prst="rect">
            <a:avLst/>
          </a:prstGeom>
          <a:noFill/>
          <a:ln w="9525">
            <a:noFill/>
            <a:miter lim="800000"/>
            <a:headEnd/>
            <a:tailEnd/>
          </a:ln>
        </p:spPr>
      </p:pic>
    </p:spTree>
    <p:extLst>
      <p:ext uri="{BB962C8B-B14F-4D97-AF65-F5344CB8AC3E}">
        <p14:creationId xmlns:p14="http://schemas.microsoft.com/office/powerpoint/2010/main" val="3115602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0" name="Rectangle 4"/>
          <p:cNvSpPr>
            <a:spLocks noGrp="1" noChangeArrowheads="1"/>
          </p:cNvSpPr>
          <p:nvPr>
            <p:ph type="ctrTitle"/>
          </p:nvPr>
        </p:nvSpPr>
        <p:spPr/>
        <p:txBody>
          <a:bodyPr/>
          <a:lstStyle/>
          <a:p>
            <a:r>
              <a:rPr lang="en-US"/>
              <a:t>Video</a:t>
            </a:r>
          </a:p>
        </p:txBody>
      </p:sp>
      <p:pic>
        <p:nvPicPr>
          <p:cNvPr id="2" name="timequil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5800" y="685800"/>
            <a:ext cx="6949440" cy="5791200"/>
          </a:xfrm>
          <a:prstGeom prst="rect">
            <a:avLst/>
          </a:prstGeom>
        </p:spPr>
      </p:pic>
    </p:spTree>
    <p:extLst>
      <p:ext uri="{BB962C8B-B14F-4D97-AF65-F5344CB8AC3E}">
        <p14:creationId xmlns:p14="http://schemas.microsoft.com/office/powerpoint/2010/main" val="1913260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dirty="0"/>
              <a:t>Design Inspiration</a:t>
            </a:r>
          </a:p>
        </p:txBody>
      </p:sp>
      <p:sp>
        <p:nvSpPr>
          <p:cNvPr id="168963" name="Rectangle 3"/>
          <p:cNvSpPr>
            <a:spLocks noGrp="1" noChangeArrowheads="1"/>
          </p:cNvSpPr>
          <p:nvPr>
            <p:ph type="body" idx="1"/>
          </p:nvPr>
        </p:nvSpPr>
        <p:spPr>
          <a:xfrm>
            <a:off x="609600" y="1241420"/>
            <a:ext cx="8208963" cy="4876800"/>
          </a:xfrm>
        </p:spPr>
        <p:txBody>
          <a:bodyPr/>
          <a:lstStyle/>
          <a:p>
            <a:pPr>
              <a:lnSpc>
                <a:spcPct val="90000"/>
              </a:lnSpc>
              <a:buFont typeface="Wingdings" pitchFamily="2" charset="2"/>
              <a:buNone/>
            </a:pPr>
            <a:r>
              <a:rPr lang="en-US" dirty="0"/>
              <a:t>Information Visualization Techniques</a:t>
            </a:r>
          </a:p>
        </p:txBody>
      </p:sp>
      <p:pic>
        <p:nvPicPr>
          <p:cNvPr id="122882" name="Picture 2" descr="http://www.nmr.chem.uu.nl/haddock/haddock-score_vs_rmsd.gif"/>
          <p:cNvPicPr>
            <a:picLocks noChangeAspect="1" noChangeArrowheads="1"/>
          </p:cNvPicPr>
          <p:nvPr/>
        </p:nvPicPr>
        <p:blipFill>
          <a:blip r:embed="rId2"/>
          <a:srcRect/>
          <a:stretch>
            <a:fillRect/>
          </a:stretch>
        </p:blipFill>
        <p:spPr bwMode="auto">
          <a:xfrm>
            <a:off x="838200" y="1981200"/>
            <a:ext cx="4800600" cy="3397241"/>
          </a:xfrm>
          <a:prstGeom prst="rect">
            <a:avLst/>
          </a:prstGeom>
          <a:solidFill>
            <a:schemeClr val="tx1"/>
          </a:solidFill>
        </p:spPr>
      </p:pic>
      <p:sp>
        <p:nvSpPr>
          <p:cNvPr id="2" name="TextBox 1"/>
          <p:cNvSpPr txBox="1"/>
          <p:nvPr/>
        </p:nvSpPr>
        <p:spPr>
          <a:xfrm>
            <a:off x="6498238" y="2502931"/>
            <a:ext cx="2531462" cy="646331"/>
          </a:xfrm>
          <a:prstGeom prst="rect">
            <a:avLst/>
          </a:prstGeom>
          <a:noFill/>
        </p:spPr>
        <p:txBody>
          <a:bodyPr wrap="none" rtlCol="0">
            <a:spAutoFit/>
          </a:bodyPr>
          <a:lstStyle/>
          <a:p>
            <a:r>
              <a:rPr lang="en-US" dirty="0"/>
              <a:t>Extract salient features</a:t>
            </a:r>
          </a:p>
          <a:p>
            <a:r>
              <a:rPr lang="en-US" dirty="0"/>
              <a:t>Use spatial layout</a:t>
            </a:r>
          </a:p>
        </p:txBody>
      </p:sp>
      <p:sp>
        <p:nvSpPr>
          <p:cNvPr id="3" name="TextBox 2"/>
          <p:cNvSpPr txBox="1"/>
          <p:nvPr/>
        </p:nvSpPr>
        <p:spPr>
          <a:xfrm>
            <a:off x="850900" y="5815568"/>
            <a:ext cx="7904728" cy="369332"/>
          </a:xfrm>
          <a:prstGeom prst="rect">
            <a:avLst/>
          </a:prstGeom>
          <a:noFill/>
        </p:spPr>
        <p:txBody>
          <a:bodyPr wrap="none" rtlCol="0">
            <a:spAutoFit/>
          </a:bodyPr>
          <a:lstStyle/>
          <a:p>
            <a:r>
              <a:rPr lang="en-US" dirty="0"/>
              <a:t>For analytics, but what about for guiding us in the creation of new interfaces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Timequilt</a:t>
            </a:r>
            <a:r>
              <a:rPr lang="en-US" dirty="0"/>
              <a:t>: lessons learned</a:t>
            </a:r>
          </a:p>
        </p:txBody>
      </p:sp>
      <p:sp>
        <p:nvSpPr>
          <p:cNvPr id="3" name="Content Placeholder 2"/>
          <p:cNvSpPr>
            <a:spLocks noGrp="1"/>
          </p:cNvSpPr>
          <p:nvPr>
            <p:ph idx="1"/>
          </p:nvPr>
        </p:nvSpPr>
        <p:spPr/>
        <p:txBody>
          <a:bodyPr/>
          <a:lstStyle/>
          <a:p>
            <a:r>
              <a:rPr lang="en-US" dirty="0"/>
              <a:t>Summaries (as we saw in visual snippets, </a:t>
            </a:r>
            <a:r>
              <a:rPr lang="en-US" dirty="0" err="1"/>
              <a:t>websummaries</a:t>
            </a:r>
            <a:r>
              <a:rPr lang="en-US" dirty="0"/>
              <a:t>) important</a:t>
            </a:r>
          </a:p>
          <a:p>
            <a:r>
              <a:rPr lang="en-US" dirty="0"/>
              <a:t>Position constancy was really useful for re-finding (if that’s your goal)</a:t>
            </a:r>
          </a:p>
          <a:p>
            <a:endParaRPr lang="en-US" dirty="0"/>
          </a:p>
          <a:p>
            <a:endParaRPr lang="en-US" dirty="0"/>
          </a:p>
          <a:p>
            <a:r>
              <a:rPr lang="en-US" dirty="0"/>
              <a:t>Can we use layout and clustering for input as opposed to just presentation</a:t>
            </a:r>
          </a:p>
        </p:txBody>
      </p:sp>
    </p:spTree>
    <p:extLst>
      <p:ext uri="{BB962C8B-B14F-4D97-AF65-F5344CB8AC3E}">
        <p14:creationId xmlns:p14="http://schemas.microsoft.com/office/powerpoint/2010/main" val="2070921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txBox="1">
            <a:spLocks noGrp="1"/>
          </p:cNvSpPr>
          <p:nvPr/>
        </p:nvSpPr>
        <p:spPr bwMode="auto">
          <a:xfrm>
            <a:off x="6553200" y="6356350"/>
            <a:ext cx="2133600" cy="365125"/>
          </a:xfrm>
          <a:prstGeom prst="rect">
            <a:avLst/>
          </a:prstGeom>
          <a:noFill/>
          <a:ln w="9525">
            <a:noFill/>
            <a:miter lim="800000"/>
            <a:headEnd/>
            <a:tailEnd/>
          </a:ln>
        </p:spPr>
        <p:txBody>
          <a:bodyPr anchor="ctr"/>
          <a:lstStyle/>
          <a:p>
            <a:pPr algn="r"/>
            <a:fld id="{1E479499-5AAF-40AC-9B2F-67E399B787EB}" type="slidenum">
              <a:rPr lang="en-US" sz="1400">
                <a:solidFill>
                  <a:schemeClr val="bg1"/>
                </a:solidFill>
              </a:rPr>
              <a:pPr algn="r"/>
              <a:t>61</a:t>
            </a:fld>
            <a:endParaRPr lang="en-US" sz="1400">
              <a:solidFill>
                <a:schemeClr val="bg1"/>
              </a:solidFill>
            </a:endParaRPr>
          </a:p>
        </p:txBody>
      </p:sp>
      <p:sp>
        <p:nvSpPr>
          <p:cNvPr id="29699" name="Rectangle 2"/>
          <p:cNvSpPr>
            <a:spLocks noGrp="1"/>
          </p:cNvSpPr>
          <p:nvPr>
            <p:ph type="title" idx="4294967295"/>
          </p:nvPr>
        </p:nvSpPr>
        <p:spPr/>
        <p:txBody>
          <a:bodyPr/>
          <a:lstStyle/>
          <a:p>
            <a:r>
              <a:rPr lang="en-US" dirty="0" err="1">
                <a:latin typeface="Arial" charset="0"/>
              </a:rPr>
              <a:t>FaceSort</a:t>
            </a:r>
            <a:r>
              <a:rPr lang="en-US" dirty="0">
                <a:latin typeface="Arial" charset="0"/>
              </a:rPr>
              <a:t>:</a:t>
            </a:r>
          </a:p>
        </p:txBody>
      </p:sp>
      <p:pic>
        <p:nvPicPr>
          <p:cNvPr id="16386" name="Picture 2" descr="http://pics.desandies.com/albums/chunjie2005-2/collage.jpg"/>
          <p:cNvPicPr>
            <a:picLocks noChangeAspect="1" noChangeArrowheads="1"/>
          </p:cNvPicPr>
          <p:nvPr/>
        </p:nvPicPr>
        <p:blipFill>
          <a:blip r:embed="rId2"/>
          <a:srcRect/>
          <a:stretch>
            <a:fillRect/>
          </a:stretch>
        </p:blipFill>
        <p:spPr bwMode="auto">
          <a:xfrm>
            <a:off x="228600" y="1447800"/>
            <a:ext cx="4762500" cy="3571875"/>
          </a:xfrm>
          <a:prstGeom prst="rect">
            <a:avLst/>
          </a:prstGeom>
          <a:noFill/>
        </p:spPr>
      </p:pic>
      <p:sp>
        <p:nvSpPr>
          <p:cNvPr id="6" name="TextBox 5"/>
          <p:cNvSpPr txBox="1"/>
          <p:nvPr/>
        </p:nvSpPr>
        <p:spPr>
          <a:xfrm>
            <a:off x="304800" y="5181600"/>
            <a:ext cx="4495800" cy="369332"/>
          </a:xfrm>
          <a:prstGeom prst="rect">
            <a:avLst/>
          </a:prstGeom>
          <a:noFill/>
        </p:spPr>
        <p:txBody>
          <a:bodyPr wrap="square" rtlCol="0">
            <a:spAutoFit/>
          </a:bodyPr>
          <a:lstStyle/>
          <a:p>
            <a:r>
              <a:rPr lang="en-US" dirty="0"/>
              <a:t>Start with photos</a:t>
            </a:r>
          </a:p>
        </p:txBody>
      </p:sp>
      <p:sp>
        <p:nvSpPr>
          <p:cNvPr id="7" name="Right Arrow 6"/>
          <p:cNvSpPr/>
          <p:nvPr/>
        </p:nvSpPr>
        <p:spPr>
          <a:xfrm>
            <a:off x="5114925" y="281940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105400" y="3733800"/>
            <a:ext cx="1400704" cy="646331"/>
          </a:xfrm>
          <a:prstGeom prst="rect">
            <a:avLst/>
          </a:prstGeom>
          <a:noFill/>
        </p:spPr>
        <p:txBody>
          <a:bodyPr wrap="none" rtlCol="0">
            <a:spAutoFit/>
          </a:bodyPr>
          <a:lstStyle/>
          <a:p>
            <a:r>
              <a:rPr lang="en-US" dirty="0"/>
              <a:t>Detect &amp;</a:t>
            </a:r>
          </a:p>
          <a:p>
            <a:r>
              <a:rPr lang="en-US" dirty="0"/>
              <a:t>Extract Faces</a:t>
            </a:r>
          </a:p>
        </p:txBody>
      </p:sp>
      <p:pic>
        <p:nvPicPr>
          <p:cNvPr id="16387" name="Picture 3" descr="\\dpufsrv\data\images\DemoDataSet_One\JuliaRoberts\Julia Roberts0006_det.jpg"/>
          <p:cNvPicPr>
            <a:picLocks noChangeAspect="1" noChangeArrowheads="1"/>
          </p:cNvPicPr>
          <p:nvPr/>
        </p:nvPicPr>
        <p:blipFill>
          <a:blip r:embed="rId3"/>
          <a:srcRect/>
          <a:stretch>
            <a:fillRect/>
          </a:stretch>
        </p:blipFill>
        <p:spPr bwMode="auto">
          <a:xfrm>
            <a:off x="5867400" y="819150"/>
            <a:ext cx="1323975" cy="1846945"/>
          </a:xfrm>
          <a:prstGeom prst="rect">
            <a:avLst/>
          </a:prstGeom>
          <a:noFill/>
        </p:spPr>
      </p:pic>
      <p:pic>
        <p:nvPicPr>
          <p:cNvPr id="16389" name="Picture 5" descr="\\dpufsrv\data\images\DemoDataSet_One\MegRyan\Meg Ryan0025_det.jpg"/>
          <p:cNvPicPr>
            <a:picLocks noChangeAspect="1" noChangeArrowheads="1"/>
          </p:cNvPicPr>
          <p:nvPr/>
        </p:nvPicPr>
        <p:blipFill>
          <a:blip r:embed="rId4"/>
          <a:srcRect/>
          <a:stretch>
            <a:fillRect/>
          </a:stretch>
        </p:blipFill>
        <p:spPr bwMode="auto">
          <a:xfrm>
            <a:off x="6200775" y="2057400"/>
            <a:ext cx="1466850" cy="1838971"/>
          </a:xfrm>
          <a:prstGeom prst="rect">
            <a:avLst/>
          </a:prstGeom>
          <a:noFill/>
        </p:spPr>
      </p:pic>
      <p:pic>
        <p:nvPicPr>
          <p:cNvPr id="16390" name="Picture 6" descr="\\dpufsrv\data\images\DemoDataSet_One\WillSmith\Will Smith0003_det.jpg"/>
          <p:cNvPicPr>
            <a:picLocks noChangeAspect="1" noChangeArrowheads="1"/>
          </p:cNvPicPr>
          <p:nvPr/>
        </p:nvPicPr>
        <p:blipFill>
          <a:blip r:embed="rId5"/>
          <a:srcRect/>
          <a:stretch>
            <a:fillRect/>
          </a:stretch>
        </p:blipFill>
        <p:spPr bwMode="auto">
          <a:xfrm>
            <a:off x="6534150" y="3524250"/>
            <a:ext cx="1504390" cy="1704975"/>
          </a:xfrm>
          <a:prstGeom prst="rect">
            <a:avLst/>
          </a:prstGeom>
          <a:noFill/>
        </p:spPr>
      </p:pic>
      <p:sp>
        <p:nvSpPr>
          <p:cNvPr id="13" name="Rectangle 12"/>
          <p:cNvSpPr/>
          <p:nvPr/>
        </p:nvSpPr>
        <p:spPr>
          <a:xfrm>
            <a:off x="6048374" y="1200150"/>
            <a:ext cx="714375" cy="685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562725" y="2438400"/>
            <a:ext cx="619125" cy="6286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410451" y="3657600"/>
            <a:ext cx="266700" cy="2857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dpufsrv\data\images\DemoDataSet_One\JuliaRoberts\Julia Roberts0006_det.jpg"/>
          <p:cNvPicPr>
            <a:picLocks noChangeAspect="1" noChangeArrowheads="1"/>
          </p:cNvPicPr>
          <p:nvPr/>
        </p:nvPicPr>
        <p:blipFill>
          <a:blip r:embed="rId3"/>
          <a:srcRect l="14400" t="20645" r="33600" b="43011"/>
          <a:stretch>
            <a:fillRect/>
          </a:stretch>
        </p:blipFill>
        <p:spPr bwMode="auto">
          <a:xfrm>
            <a:off x="7686825" y="495611"/>
            <a:ext cx="688475" cy="671211"/>
          </a:xfrm>
          <a:prstGeom prst="rect">
            <a:avLst/>
          </a:prstGeom>
          <a:noFill/>
        </p:spPr>
      </p:pic>
      <p:pic>
        <p:nvPicPr>
          <p:cNvPr id="17" name="Picture 5" descr="\\dpufsrv\data\images\DemoDataSet_One\MegRyan\Meg Ryan0025_det.jpg"/>
          <p:cNvPicPr>
            <a:picLocks noChangeAspect="1" noChangeArrowheads="1"/>
          </p:cNvPicPr>
          <p:nvPr/>
        </p:nvPicPr>
        <p:blipFill>
          <a:blip r:embed="rId4"/>
          <a:srcRect l="25487" t="22588" r="36814" b="45176"/>
          <a:stretch>
            <a:fillRect/>
          </a:stretch>
        </p:blipFill>
        <p:spPr bwMode="auto">
          <a:xfrm>
            <a:off x="8108158" y="1529833"/>
            <a:ext cx="616742" cy="661150"/>
          </a:xfrm>
          <a:prstGeom prst="rect">
            <a:avLst/>
          </a:prstGeom>
          <a:noFill/>
        </p:spPr>
      </p:pic>
      <p:pic>
        <p:nvPicPr>
          <p:cNvPr id="18" name="Picture 6" descr="\\dpufsrv\data\images\DemoDataSet_One\WillSmith\Will Smith0003_det.jpg"/>
          <p:cNvPicPr>
            <a:picLocks noChangeAspect="1" noChangeArrowheads="1"/>
          </p:cNvPicPr>
          <p:nvPr/>
        </p:nvPicPr>
        <p:blipFill>
          <a:blip r:embed="rId5"/>
          <a:srcRect l="57905" t="8067" r="24381" b="75294"/>
          <a:stretch>
            <a:fillRect/>
          </a:stretch>
        </p:blipFill>
        <p:spPr bwMode="auto">
          <a:xfrm>
            <a:off x="8348248" y="2861700"/>
            <a:ext cx="662401" cy="705127"/>
          </a:xfrm>
          <a:prstGeom prst="rect">
            <a:avLst/>
          </a:prstGeom>
          <a:noFill/>
        </p:spPr>
      </p:pic>
      <p:sp>
        <p:nvSpPr>
          <p:cNvPr id="19" name="Right Arrow 18"/>
          <p:cNvSpPr/>
          <p:nvPr/>
        </p:nvSpPr>
        <p:spPr>
          <a:xfrm rot="19912307">
            <a:off x="7248525" y="1057275"/>
            <a:ext cx="409575" cy="204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912307">
            <a:off x="7724776" y="2266950"/>
            <a:ext cx="409575" cy="204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9912307">
            <a:off x="8105776" y="3619500"/>
            <a:ext cx="409575" cy="204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a:t>
            </a:r>
            <a:r>
              <a:rPr lang="en-US" dirty="0" err="1"/>
              <a:t>FaceSort</a:t>
            </a:r>
            <a:r>
              <a:rPr lang="en-US" dirty="0"/>
              <a:t> strategy</a:t>
            </a:r>
          </a:p>
        </p:txBody>
      </p:sp>
      <p:sp>
        <p:nvSpPr>
          <p:cNvPr id="5" name="Content Placeholder 4"/>
          <p:cNvSpPr>
            <a:spLocks noGrp="1"/>
          </p:cNvSpPr>
          <p:nvPr>
            <p:ph idx="1"/>
          </p:nvPr>
        </p:nvSpPr>
        <p:spPr>
          <a:xfrm>
            <a:off x="390525" y="1362075"/>
            <a:ext cx="3848100" cy="4678363"/>
          </a:xfrm>
        </p:spPr>
        <p:txBody>
          <a:bodyPr/>
          <a:lstStyle/>
          <a:p>
            <a:r>
              <a:rPr lang="en-US" sz="2400" dirty="0"/>
              <a:t>Use AI to cluster and order photos to make assignment to tags faster and easier than one by one manual assignment</a:t>
            </a:r>
          </a:p>
          <a:p>
            <a:r>
              <a:rPr lang="en-US" sz="2400" dirty="0"/>
              <a:t>Experimenting with 2 strategies:</a:t>
            </a:r>
          </a:p>
          <a:p>
            <a:pPr lvl="1"/>
            <a:r>
              <a:rPr lang="en-US" sz="2000" dirty="0"/>
              <a:t>2D layout to produce many distinct groups</a:t>
            </a:r>
          </a:p>
          <a:p>
            <a:pPr lvl="1"/>
            <a:r>
              <a:rPr lang="en-US" sz="2000" dirty="0"/>
              <a:t>1D layout to help segment clusters</a:t>
            </a:r>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p>
            <a:pPr>
              <a:defRPr/>
            </a:pPr>
            <a:fld id="{574F06FA-74DD-477B-84DE-745318769073}" type="slidenum">
              <a:rPr lang="en-US" smtClean="0"/>
              <a:pPr>
                <a:defRPr/>
              </a:pPr>
              <a:t>62</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4348478" y="1066800"/>
            <a:ext cx="4433572" cy="2600325"/>
          </a:xfrm>
          <a:prstGeom prst="rect">
            <a:avLst/>
          </a:prstGeom>
          <a:noFill/>
          <a:ln w="9525">
            <a:noFill/>
            <a:miter lim="800000"/>
            <a:headEnd/>
            <a:tailEnd/>
          </a:ln>
          <a:effectLst/>
        </p:spPr>
      </p:pic>
      <p:sp>
        <p:nvSpPr>
          <p:cNvPr id="7" name="Oval 6"/>
          <p:cNvSpPr/>
          <p:nvPr/>
        </p:nvSpPr>
        <p:spPr>
          <a:xfrm>
            <a:off x="4010025" y="1914525"/>
            <a:ext cx="1676400" cy="1666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cstate="print"/>
          <a:srcRect/>
          <a:stretch>
            <a:fillRect/>
          </a:stretch>
        </p:blipFill>
        <p:spPr bwMode="auto">
          <a:xfrm>
            <a:off x="4495800" y="3914774"/>
            <a:ext cx="2103030" cy="2100263"/>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FaceSort</a:t>
            </a:r>
            <a:r>
              <a:rPr lang="en-US" dirty="0"/>
              <a:t>: Key Lessons</a:t>
            </a:r>
          </a:p>
        </p:txBody>
      </p:sp>
      <p:sp>
        <p:nvSpPr>
          <p:cNvPr id="3" name="Content Placeholder 2"/>
          <p:cNvSpPr>
            <a:spLocks noGrp="1"/>
          </p:cNvSpPr>
          <p:nvPr>
            <p:ph idx="1"/>
          </p:nvPr>
        </p:nvSpPr>
        <p:spPr/>
        <p:txBody>
          <a:bodyPr/>
          <a:lstStyle/>
          <a:p>
            <a:r>
              <a:rPr lang="en-US" dirty="0"/>
              <a:t>Clustering along different metadata, even inaccurate metadata can be helpful for labeling collections</a:t>
            </a:r>
          </a:p>
          <a:p>
            <a:r>
              <a:rPr lang="en-US" dirty="0"/>
              <a:t>Different strategies for dealing with clusters effective in different ways (1D and 2D)</a:t>
            </a:r>
          </a:p>
          <a:p>
            <a:r>
              <a:rPr lang="en-US" dirty="0"/>
              <a:t>Works only as well as the clustering works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3" y="442913"/>
            <a:ext cx="8637587" cy="584775"/>
          </a:xfrm>
        </p:spPr>
        <p:txBody>
          <a:bodyPr/>
          <a:lstStyle/>
          <a:p>
            <a:r>
              <a:rPr lang="en-US" dirty="0" err="1"/>
              <a:t>iClustering</a:t>
            </a:r>
            <a:endParaRPr lang="en-US" dirty="0"/>
          </a:p>
        </p:txBody>
      </p:sp>
      <p:pic>
        <p:nvPicPr>
          <p:cNvPr id="116738" name="Picture 2" descr="http://circadianshift.net/images/Virginia_Tech_1920s_NS5423_Y_small.jpg"/>
          <p:cNvPicPr>
            <a:picLocks noChangeAspect="1" noChangeArrowheads="1"/>
          </p:cNvPicPr>
          <p:nvPr/>
        </p:nvPicPr>
        <p:blipFill>
          <a:blip r:embed="rId3"/>
          <a:srcRect/>
          <a:stretch>
            <a:fillRect/>
          </a:stretch>
        </p:blipFill>
        <p:spPr bwMode="auto">
          <a:xfrm>
            <a:off x="533400" y="2438400"/>
            <a:ext cx="3528231" cy="2743200"/>
          </a:xfrm>
          <a:prstGeom prst="rect">
            <a:avLst/>
          </a:prstGeom>
          <a:noFill/>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689100"/>
            <a:ext cx="318135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352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iClustering</a:t>
            </a:r>
            <a:r>
              <a:rPr lang="en-US" dirty="0"/>
              <a:t>: Can we make better clusters?</a:t>
            </a:r>
          </a:p>
        </p:txBody>
      </p:sp>
      <p:sp>
        <p:nvSpPr>
          <p:cNvPr id="3" name="Content Placeholder 2"/>
          <p:cNvSpPr>
            <a:spLocks noGrp="1"/>
          </p:cNvSpPr>
          <p:nvPr>
            <p:ph idx="1"/>
          </p:nvPr>
        </p:nvSpPr>
        <p:spPr/>
        <p:txBody>
          <a:bodyPr/>
          <a:lstStyle/>
          <a:p>
            <a:r>
              <a:rPr lang="en-US" dirty="0"/>
              <a:t>Unsupervised machine learning not so great…</a:t>
            </a:r>
          </a:p>
          <a:p>
            <a:r>
              <a:rPr lang="en-US" dirty="0"/>
              <a:t>We want to learn what are the important features to the USER</a:t>
            </a:r>
          </a:p>
          <a:p>
            <a:r>
              <a:rPr lang="en-US" dirty="0"/>
              <a:t>From this, learn a metric distance</a:t>
            </a:r>
          </a:p>
          <a:p>
            <a:r>
              <a:rPr lang="en-US" dirty="0"/>
              <a:t>But people aren’t particularly good at introspecting on features</a:t>
            </a:r>
          </a:p>
          <a:p>
            <a:r>
              <a:rPr lang="en-US" dirty="0"/>
              <a:t>Old techniques for asking which pairs of documents go together.</a:t>
            </a:r>
          </a:p>
          <a:p>
            <a:r>
              <a:rPr lang="en-US" dirty="0"/>
              <a:t>Not particularly natural or sensible to the user</a:t>
            </a:r>
          </a:p>
          <a:p>
            <a:endParaRPr lang="en-US" dirty="0"/>
          </a:p>
        </p:txBody>
      </p:sp>
    </p:spTree>
    <p:extLst>
      <p:ext uri="{BB962C8B-B14F-4D97-AF65-F5344CB8AC3E}">
        <p14:creationId xmlns:p14="http://schemas.microsoft.com/office/powerpoint/2010/main" val="2962010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We propose a different strategy:</a:t>
            </a:r>
          </a:p>
          <a:p>
            <a:pPr lvl="1"/>
            <a:r>
              <a:rPr lang="en-US" dirty="0"/>
              <a:t>Observed how people behave when asked to do this task with real papers:</a:t>
            </a:r>
          </a:p>
          <a:p>
            <a:pPr lvl="1"/>
            <a:endParaRPr lang="en-US" dirty="0"/>
          </a:p>
        </p:txBody>
      </p:sp>
      <p:pic>
        <p:nvPicPr>
          <p:cNvPr id="9218" name="Picture 3" descr="Description: C:\papers\iclustering\chi10\danyelf_anonymiz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946399"/>
            <a:ext cx="4114800" cy="310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1773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Find strategies and pain points where they have problems and support the strategies while eliminating the pain points</a:t>
            </a:r>
          </a:p>
          <a:p>
            <a:pPr lvl="1"/>
            <a:r>
              <a:rPr lang="en-US" dirty="0"/>
              <a:t>Use desktop as holding area</a:t>
            </a:r>
          </a:p>
          <a:p>
            <a:pPr lvl="1"/>
            <a:r>
              <a:rPr lang="en-US" dirty="0"/>
              <a:t>Pile papers into distinctive stacks, label the piles</a:t>
            </a:r>
          </a:p>
          <a:p>
            <a:pPr lvl="1"/>
            <a:r>
              <a:rPr lang="en-US" dirty="0"/>
              <a:t>User spatial memory to </a:t>
            </a:r>
            <a:r>
              <a:rPr lang="en-US" dirty="0" err="1"/>
              <a:t>refind</a:t>
            </a:r>
            <a:r>
              <a:rPr lang="en-US" dirty="0"/>
              <a:t> papers and stacks</a:t>
            </a:r>
          </a:p>
          <a:p>
            <a:pPr lvl="1"/>
            <a:r>
              <a:rPr lang="en-US" dirty="0"/>
              <a:t>Different organizational principles between people</a:t>
            </a:r>
          </a:p>
          <a:p>
            <a:pPr lvl="1"/>
            <a:endParaRPr lang="en-US" dirty="0"/>
          </a:p>
        </p:txBody>
      </p:sp>
    </p:spTree>
    <p:extLst>
      <p:ext uri="{BB962C8B-B14F-4D97-AF65-F5344CB8AC3E}">
        <p14:creationId xmlns:p14="http://schemas.microsoft.com/office/powerpoint/2010/main" val="3952492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iCluster</a:t>
            </a:r>
            <a:r>
              <a:rPr lang="en-US" dirty="0"/>
              <a:t> Prototype System</a:t>
            </a:r>
          </a:p>
        </p:txBody>
      </p:sp>
      <p:sp>
        <p:nvSpPr>
          <p:cNvPr id="3" name="Content Placeholder 2"/>
          <p:cNvSpPr>
            <a:spLocks noGrp="1"/>
          </p:cNvSpPr>
          <p:nvPr>
            <p:ph idx="1"/>
          </p:nvPr>
        </p:nvSpPr>
        <p:spPr/>
        <p:txBody>
          <a:bodyPr/>
          <a:lstStyle/>
          <a:p>
            <a:endParaRPr lang="en-US" dirty="0"/>
          </a:p>
        </p:txBody>
      </p:sp>
      <p:pic>
        <p:nvPicPr>
          <p:cNvPr id="10242"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l="2" r="18748" b="5000"/>
          <a:stretch>
            <a:fillRect/>
          </a:stretch>
        </p:blipFill>
        <p:spPr bwMode="auto">
          <a:xfrm>
            <a:off x="1295400" y="1371600"/>
            <a:ext cx="5562600" cy="406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325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pic>
        <p:nvPicPr>
          <p:cNvPr id="4" name="icluster_INTERACT11.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20800" y="1371600"/>
            <a:ext cx="6502400" cy="4876800"/>
          </a:xfrm>
        </p:spPr>
      </p:pic>
    </p:spTree>
    <p:extLst>
      <p:ext uri="{BB962C8B-B14F-4D97-AF65-F5344CB8AC3E}">
        <p14:creationId xmlns:p14="http://schemas.microsoft.com/office/powerpoint/2010/main" val="39164715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dirty="0"/>
              <a:t>Design Inspiration</a:t>
            </a:r>
          </a:p>
        </p:txBody>
      </p:sp>
      <p:sp>
        <p:nvSpPr>
          <p:cNvPr id="168963" name="Rectangle 3"/>
          <p:cNvSpPr>
            <a:spLocks noGrp="1" noChangeArrowheads="1"/>
          </p:cNvSpPr>
          <p:nvPr>
            <p:ph type="body" idx="1"/>
          </p:nvPr>
        </p:nvSpPr>
        <p:spPr/>
        <p:txBody>
          <a:bodyPr/>
          <a:lstStyle/>
          <a:p>
            <a:pPr>
              <a:lnSpc>
                <a:spcPct val="90000"/>
              </a:lnSpc>
              <a:buFont typeface="Wingdings" pitchFamily="2" charset="2"/>
              <a:buNone/>
            </a:pPr>
            <a:r>
              <a:rPr lang="en-US" dirty="0"/>
              <a:t>Information Visualization Techniques</a:t>
            </a:r>
          </a:p>
        </p:txBody>
      </p:sp>
      <p:pic>
        <p:nvPicPr>
          <p:cNvPr id="4" name="Picture 3" descr="One million items treemap">
            <a:hlinkClick r:id="rId2"/>
          </p:cNvPr>
          <p:cNvPicPr/>
          <p:nvPr/>
        </p:nvPicPr>
        <p:blipFill>
          <a:blip r:embed="rId3"/>
          <a:srcRect/>
          <a:stretch>
            <a:fillRect/>
          </a:stretch>
        </p:blipFill>
        <p:spPr bwMode="auto">
          <a:xfrm>
            <a:off x="1447800" y="2057400"/>
            <a:ext cx="5334000" cy="3657600"/>
          </a:xfrm>
          <a:prstGeom prst="rect">
            <a:avLst/>
          </a:prstGeom>
          <a:noFill/>
          <a:ln w="9525">
            <a:noFill/>
            <a:miter lim="800000"/>
            <a:headEnd/>
            <a:tailEnd/>
          </a:ln>
        </p:spPr>
      </p:pic>
      <p:sp>
        <p:nvSpPr>
          <p:cNvPr id="5" name="TextBox 4"/>
          <p:cNvSpPr txBox="1"/>
          <p:nvPr/>
        </p:nvSpPr>
        <p:spPr>
          <a:xfrm>
            <a:off x="1600200" y="5943600"/>
            <a:ext cx="3659976" cy="369332"/>
          </a:xfrm>
          <a:prstGeom prst="rect">
            <a:avLst/>
          </a:prstGeom>
          <a:noFill/>
        </p:spPr>
        <p:txBody>
          <a:bodyPr wrap="none" rtlCol="0">
            <a:spAutoFit/>
          </a:bodyPr>
          <a:lstStyle/>
          <a:p>
            <a:r>
              <a:rPr lang="en-US" dirty="0"/>
              <a:t>Rely on visual processing system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iClustering</a:t>
            </a:r>
            <a:r>
              <a:rPr lang="en-US" dirty="0"/>
              <a:t>: Speedup</a:t>
            </a:r>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l="343" t="905" r="343" b="905"/>
          <a:stretch>
            <a:fillRect/>
          </a:stretch>
        </p:blipFill>
        <p:spPr bwMode="auto">
          <a:xfrm>
            <a:off x="2057400" y="2743200"/>
            <a:ext cx="4677897"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7446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iClustering</a:t>
            </a:r>
            <a:r>
              <a:rPr lang="en-US" dirty="0"/>
              <a:t> Quality</a:t>
            </a:r>
          </a:p>
        </p:txBody>
      </p:sp>
      <p:pic>
        <p:nvPicPr>
          <p:cNvPr id="4" name="Picture 2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512" t="2229" r="1826" b="4456"/>
          <a:stretch>
            <a:fillRect/>
          </a:stretch>
        </p:blipFill>
        <p:spPr bwMode="auto">
          <a:xfrm>
            <a:off x="2419176" y="2305266"/>
            <a:ext cx="4304061" cy="300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040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Alternate uses</a:t>
            </a:r>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69766" y="1371600"/>
            <a:ext cx="780288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651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graphicFrame>
        <p:nvGraphicFramePr>
          <p:cNvPr id="4" name="Diagram 3"/>
          <p:cNvGraphicFramePr/>
          <p:nvPr>
            <p:extLst>
              <p:ext uri="{D42A27DB-BD31-4B8C-83A1-F6EECF244321}">
                <p14:modId xmlns:p14="http://schemas.microsoft.com/office/powerpoint/2010/main" val="2394437763"/>
              </p:ext>
            </p:extLst>
          </p:nvPr>
        </p:nvGraphicFramePr>
        <p:xfrm>
          <a:off x="304800" y="1066800"/>
          <a:ext cx="86106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725758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136282824"/>
              </p:ext>
            </p:extLst>
          </p:nvPr>
        </p:nvGraphicFramePr>
        <p:xfrm>
          <a:off x="304800" y="0"/>
          <a:ext cx="86106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Extract:</a:t>
            </a:r>
          </a:p>
        </p:txBody>
      </p:sp>
      <p:sp>
        <p:nvSpPr>
          <p:cNvPr id="5" name="Content Placeholder 4"/>
          <p:cNvSpPr>
            <a:spLocks noGrp="1"/>
          </p:cNvSpPr>
          <p:nvPr>
            <p:ph idx="1"/>
          </p:nvPr>
        </p:nvSpPr>
        <p:spPr/>
        <p:txBody>
          <a:bodyPr/>
          <a:lstStyle/>
          <a:p>
            <a:endParaRPr lang="en-US" dirty="0"/>
          </a:p>
        </p:txBody>
      </p:sp>
      <p:sp>
        <p:nvSpPr>
          <p:cNvPr id="3" name="Rectangle 2"/>
          <p:cNvSpPr/>
          <p:nvPr/>
        </p:nvSpPr>
        <p:spPr>
          <a:xfrm>
            <a:off x="1295400" y="3581400"/>
            <a:ext cx="7010400" cy="1477328"/>
          </a:xfrm>
          <a:prstGeom prst="rect">
            <a:avLst/>
          </a:prstGeom>
        </p:spPr>
        <p:txBody>
          <a:bodyPr wrap="square">
            <a:spAutoFit/>
          </a:bodyPr>
          <a:lstStyle/>
          <a:p>
            <a:pPr lvl="1"/>
            <a:r>
              <a:rPr lang="en-US" dirty="0" err="1"/>
              <a:t>MediaFrame</a:t>
            </a:r>
            <a:r>
              <a:rPr lang="en-US" dirty="0"/>
              <a:t>: faces, time, indoor outdoor</a:t>
            </a:r>
          </a:p>
          <a:p>
            <a:pPr lvl="1"/>
            <a:r>
              <a:rPr lang="en-US" dirty="0"/>
              <a:t>Visual Snippets: Title, Logo, Primary Image,</a:t>
            </a:r>
          </a:p>
          <a:p>
            <a:pPr lvl="1"/>
            <a:r>
              <a:rPr lang="en-US" dirty="0" err="1"/>
              <a:t>WebSummaries</a:t>
            </a:r>
            <a:r>
              <a:rPr lang="en-US" dirty="0"/>
              <a:t>: Guided extraction</a:t>
            </a:r>
          </a:p>
          <a:p>
            <a:pPr lvl="1"/>
            <a:r>
              <a:rPr lang="en-US" dirty="0" err="1"/>
              <a:t>FaceSort</a:t>
            </a:r>
            <a:r>
              <a:rPr lang="en-US" dirty="0"/>
              <a:t>: visual features</a:t>
            </a:r>
          </a:p>
          <a:p>
            <a:pPr lvl="1"/>
            <a:r>
              <a:rPr lang="en-US" dirty="0" err="1"/>
              <a:t>iClustering</a:t>
            </a:r>
            <a:r>
              <a:rPr lang="en-US" dirty="0"/>
              <a:t>: TF/IDF, Graph Features, Use Preferences</a:t>
            </a:r>
          </a:p>
        </p:txBody>
      </p:sp>
    </p:spTree>
    <p:extLst>
      <p:ext uri="{BB962C8B-B14F-4D97-AF65-F5344CB8AC3E}">
        <p14:creationId xmlns:p14="http://schemas.microsoft.com/office/powerpoint/2010/main" val="3199065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0277193"/>
              </p:ext>
            </p:extLst>
          </p:nvPr>
        </p:nvGraphicFramePr>
        <p:xfrm>
          <a:off x="301752" y="0"/>
          <a:ext cx="86106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Summarize:</a:t>
            </a:r>
          </a:p>
        </p:txBody>
      </p:sp>
      <p:sp>
        <p:nvSpPr>
          <p:cNvPr id="5" name="Content Placeholder 4"/>
          <p:cNvSpPr>
            <a:spLocks noGrp="1"/>
          </p:cNvSpPr>
          <p:nvPr>
            <p:ph idx="1"/>
          </p:nvPr>
        </p:nvSpPr>
        <p:spPr/>
        <p:txBody>
          <a:bodyPr/>
          <a:lstStyle/>
          <a:p>
            <a:endParaRPr lang="en-US" dirty="0"/>
          </a:p>
        </p:txBody>
      </p:sp>
      <p:sp>
        <p:nvSpPr>
          <p:cNvPr id="3" name="Rectangle 2"/>
          <p:cNvSpPr/>
          <p:nvPr/>
        </p:nvSpPr>
        <p:spPr>
          <a:xfrm>
            <a:off x="1295400" y="3581400"/>
            <a:ext cx="7010400" cy="2031325"/>
          </a:xfrm>
          <a:prstGeom prst="rect">
            <a:avLst/>
          </a:prstGeom>
        </p:spPr>
        <p:txBody>
          <a:bodyPr wrap="square">
            <a:spAutoFit/>
          </a:bodyPr>
          <a:lstStyle/>
          <a:p>
            <a:pPr lvl="1"/>
            <a:r>
              <a:rPr lang="en-US" dirty="0"/>
              <a:t>Visual Snippets: adaptive layout of key features</a:t>
            </a:r>
          </a:p>
          <a:p>
            <a:pPr lvl="1"/>
            <a:r>
              <a:rPr lang="en-US" dirty="0" err="1"/>
              <a:t>WebSummaries</a:t>
            </a:r>
            <a:r>
              <a:rPr lang="en-US" dirty="0"/>
              <a:t>: cards</a:t>
            </a:r>
          </a:p>
          <a:p>
            <a:pPr lvl="1"/>
            <a:r>
              <a:rPr lang="en-US" dirty="0" err="1"/>
              <a:t>TimeQuilt</a:t>
            </a:r>
            <a:r>
              <a:rPr lang="en-US" dirty="0"/>
              <a:t>: Representative image</a:t>
            </a:r>
          </a:p>
          <a:p>
            <a:pPr lvl="1"/>
            <a:endParaRPr lang="en-US" dirty="0"/>
          </a:p>
          <a:p>
            <a:pPr lvl="1"/>
            <a:r>
              <a:rPr lang="en-US" dirty="0"/>
              <a:t>Often hand picked (some great work by </a:t>
            </a:r>
            <a:r>
              <a:rPr lang="en-US" dirty="0" err="1"/>
              <a:t>Ranjitha</a:t>
            </a:r>
            <a:r>
              <a:rPr lang="en-US" dirty="0"/>
              <a:t> Kumar &amp; Scott </a:t>
            </a:r>
            <a:r>
              <a:rPr lang="en-US" dirty="0" err="1"/>
              <a:t>Klemmer</a:t>
            </a:r>
            <a:r>
              <a:rPr lang="en-US" dirty="0"/>
              <a:t> on transferring designs)</a:t>
            </a:r>
          </a:p>
          <a:p>
            <a:pPr lvl="1"/>
            <a:endParaRPr lang="en-US" dirty="0"/>
          </a:p>
        </p:txBody>
      </p:sp>
    </p:spTree>
    <p:extLst>
      <p:ext uri="{BB962C8B-B14F-4D97-AF65-F5344CB8AC3E}">
        <p14:creationId xmlns:p14="http://schemas.microsoft.com/office/powerpoint/2010/main" val="788947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12467125"/>
              </p:ext>
            </p:extLst>
          </p:nvPr>
        </p:nvGraphicFramePr>
        <p:xfrm>
          <a:off x="304800" y="0"/>
          <a:ext cx="86106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Layout</a:t>
            </a:r>
          </a:p>
        </p:txBody>
      </p:sp>
      <p:sp>
        <p:nvSpPr>
          <p:cNvPr id="3" name="Content Placeholder 2"/>
          <p:cNvSpPr>
            <a:spLocks noGrp="1"/>
          </p:cNvSpPr>
          <p:nvPr>
            <p:ph idx="1"/>
          </p:nvPr>
        </p:nvSpPr>
        <p:spPr/>
        <p:txBody>
          <a:bodyPr/>
          <a:lstStyle/>
          <a:p>
            <a:endParaRPr lang="en-US" dirty="0"/>
          </a:p>
        </p:txBody>
      </p:sp>
      <p:sp>
        <p:nvSpPr>
          <p:cNvPr id="6" name="Rectangle 5"/>
          <p:cNvSpPr/>
          <p:nvPr/>
        </p:nvSpPr>
        <p:spPr>
          <a:xfrm>
            <a:off x="1295400" y="3581400"/>
            <a:ext cx="7010400" cy="1477328"/>
          </a:xfrm>
          <a:prstGeom prst="rect">
            <a:avLst/>
          </a:prstGeom>
        </p:spPr>
        <p:txBody>
          <a:bodyPr wrap="square">
            <a:spAutoFit/>
          </a:bodyPr>
          <a:lstStyle/>
          <a:p>
            <a:pPr lvl="1"/>
            <a:r>
              <a:rPr lang="en-US" dirty="0" err="1"/>
              <a:t>MediaFrame</a:t>
            </a:r>
            <a:r>
              <a:rPr lang="en-US" dirty="0"/>
              <a:t>: Cluster or full layout</a:t>
            </a:r>
          </a:p>
          <a:p>
            <a:pPr lvl="1"/>
            <a:r>
              <a:rPr lang="en-US" dirty="0" err="1"/>
              <a:t>TimeQuilt</a:t>
            </a:r>
            <a:r>
              <a:rPr lang="en-US" dirty="0"/>
              <a:t>: Cluster, but keep position constant</a:t>
            </a:r>
          </a:p>
          <a:p>
            <a:pPr lvl="1"/>
            <a:r>
              <a:rPr lang="en-US" dirty="0" err="1"/>
              <a:t>WebSummaries</a:t>
            </a:r>
            <a:r>
              <a:rPr lang="en-US" dirty="0"/>
              <a:t>: User templates for time, place, index</a:t>
            </a:r>
          </a:p>
          <a:p>
            <a:pPr lvl="1"/>
            <a:r>
              <a:rPr lang="en-US" dirty="0" err="1"/>
              <a:t>FaceSort</a:t>
            </a:r>
            <a:r>
              <a:rPr lang="en-US" dirty="0"/>
              <a:t>: MDS</a:t>
            </a:r>
          </a:p>
          <a:p>
            <a:pPr lvl="1"/>
            <a:r>
              <a:rPr lang="en-US" dirty="0" err="1"/>
              <a:t>iClustering</a:t>
            </a:r>
            <a:r>
              <a:rPr lang="en-US" dirty="0"/>
              <a:t>: Clusters</a:t>
            </a:r>
          </a:p>
        </p:txBody>
      </p:sp>
    </p:spTree>
    <p:extLst>
      <p:ext uri="{BB962C8B-B14F-4D97-AF65-F5344CB8AC3E}">
        <p14:creationId xmlns:p14="http://schemas.microsoft.com/office/powerpoint/2010/main" val="3047415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11786677"/>
              </p:ext>
            </p:extLst>
          </p:nvPr>
        </p:nvGraphicFramePr>
        <p:xfrm>
          <a:off x="304800" y="0"/>
          <a:ext cx="86106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Browse</a:t>
            </a:r>
          </a:p>
        </p:txBody>
      </p:sp>
      <p:sp>
        <p:nvSpPr>
          <p:cNvPr id="3" name="Content Placeholder 2"/>
          <p:cNvSpPr>
            <a:spLocks noGrp="1"/>
          </p:cNvSpPr>
          <p:nvPr>
            <p:ph idx="1"/>
          </p:nvPr>
        </p:nvSpPr>
        <p:spPr/>
        <p:txBody>
          <a:bodyPr/>
          <a:lstStyle/>
          <a:p>
            <a:endParaRPr lang="en-US" dirty="0"/>
          </a:p>
        </p:txBody>
      </p:sp>
      <p:sp>
        <p:nvSpPr>
          <p:cNvPr id="6" name="Rectangle 5"/>
          <p:cNvSpPr/>
          <p:nvPr/>
        </p:nvSpPr>
        <p:spPr>
          <a:xfrm>
            <a:off x="1295400" y="3581400"/>
            <a:ext cx="7162800" cy="2031325"/>
          </a:xfrm>
          <a:prstGeom prst="rect">
            <a:avLst/>
          </a:prstGeom>
        </p:spPr>
        <p:txBody>
          <a:bodyPr wrap="square">
            <a:spAutoFit/>
          </a:bodyPr>
          <a:lstStyle/>
          <a:p>
            <a:pPr lvl="1"/>
            <a:r>
              <a:rPr lang="en-US" dirty="0" err="1"/>
              <a:t>MediaFrame</a:t>
            </a:r>
            <a:r>
              <a:rPr lang="en-US" dirty="0"/>
              <a:t>: Faceted filtering, zoom, details on demand</a:t>
            </a:r>
          </a:p>
          <a:p>
            <a:pPr lvl="1"/>
            <a:r>
              <a:rPr lang="en-US" dirty="0" err="1"/>
              <a:t>TimeQuilt</a:t>
            </a:r>
            <a:r>
              <a:rPr lang="en-US" dirty="0"/>
              <a:t>: zoom</a:t>
            </a:r>
          </a:p>
          <a:p>
            <a:pPr lvl="1"/>
            <a:r>
              <a:rPr lang="en-US" dirty="0" err="1"/>
              <a:t>WebSummaries</a:t>
            </a:r>
            <a:r>
              <a:rPr lang="en-US" dirty="0"/>
              <a:t>: Templates for browsing time, place, w/ filtering</a:t>
            </a:r>
          </a:p>
          <a:p>
            <a:pPr lvl="1"/>
            <a:r>
              <a:rPr lang="en-US" dirty="0" err="1"/>
              <a:t>iClustering</a:t>
            </a:r>
            <a:r>
              <a:rPr lang="en-US" dirty="0"/>
              <a:t>: Desktop Metaphor</a:t>
            </a:r>
          </a:p>
          <a:p>
            <a:pPr lvl="1"/>
            <a:r>
              <a:rPr lang="en-US" dirty="0"/>
              <a:t>Pivot: Faceted filtering</a:t>
            </a:r>
          </a:p>
          <a:p>
            <a:pPr lvl="1"/>
            <a:endParaRPr lang="en-US" dirty="0"/>
          </a:p>
          <a:p>
            <a:pPr lvl="1"/>
            <a:r>
              <a:rPr lang="en-US" dirty="0"/>
              <a:t>Show relationships: (brushing, explicit lines)</a:t>
            </a:r>
          </a:p>
        </p:txBody>
      </p:sp>
    </p:spTree>
    <p:extLst>
      <p:ext uri="{BB962C8B-B14F-4D97-AF65-F5344CB8AC3E}">
        <p14:creationId xmlns:p14="http://schemas.microsoft.com/office/powerpoint/2010/main" val="6269661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r>
              <a:rPr lang="en-US" dirty="0"/>
              <a:t>Final thoughts:</a:t>
            </a:r>
          </a:p>
        </p:txBody>
      </p:sp>
      <p:sp>
        <p:nvSpPr>
          <p:cNvPr id="183299" name="Rectangle 3"/>
          <p:cNvSpPr>
            <a:spLocks noGrp="1" noChangeArrowheads="1"/>
          </p:cNvSpPr>
          <p:nvPr>
            <p:ph type="body" idx="1"/>
          </p:nvPr>
        </p:nvSpPr>
        <p:spPr/>
        <p:txBody>
          <a:bodyPr/>
          <a:lstStyle/>
          <a:p>
            <a:pPr>
              <a:lnSpc>
                <a:spcPct val="90000"/>
              </a:lnSpc>
            </a:pPr>
            <a:r>
              <a:rPr lang="en-US" sz="2400" dirty="0"/>
              <a:t>User Interface is less of a ‘science’ and more like a craft. e.g. architecture:</a:t>
            </a:r>
          </a:p>
          <a:p>
            <a:pPr lvl="1">
              <a:lnSpc>
                <a:spcPct val="90000"/>
              </a:lnSpc>
            </a:pPr>
            <a:r>
              <a:rPr lang="en-US" sz="2000" dirty="0"/>
              <a:t>Creative/Design discipline, but with principles</a:t>
            </a:r>
          </a:p>
          <a:p>
            <a:pPr>
              <a:lnSpc>
                <a:spcPct val="90000"/>
              </a:lnSpc>
            </a:pPr>
            <a:r>
              <a:rPr lang="en-US" sz="2400" dirty="0"/>
              <a:t>Need to design/build/test/iterate</a:t>
            </a:r>
          </a:p>
          <a:p>
            <a:pPr>
              <a:lnSpc>
                <a:spcPct val="90000"/>
              </a:lnSpc>
            </a:pPr>
            <a:r>
              <a:rPr lang="en-US" sz="2400" dirty="0"/>
              <a:t>Managing complexity involves finding ways to extract essential features and using those features to represent the important information, adjust the layout and interaction</a:t>
            </a:r>
          </a:p>
          <a:p>
            <a:pPr>
              <a:lnSpc>
                <a:spcPct val="90000"/>
              </a:lnSpc>
            </a:pPr>
            <a:r>
              <a:rPr lang="en-US" sz="2400" dirty="0"/>
              <a:t>Thanks to all interns and collaborators</a:t>
            </a:r>
          </a:p>
          <a:p>
            <a:pPr lvl="1">
              <a:lnSpc>
                <a:spcPct val="90000"/>
              </a:lnSpc>
            </a:pPr>
            <a:r>
              <a:rPr lang="en-US" sz="2000" dirty="0"/>
              <a:t>Especially Mira Dontcheva, David Huynh, Chang Hu, Hao Lu, Kayur Patel, Michael </a:t>
            </a:r>
            <a:r>
              <a:rPr lang="en-US" sz="2000" dirty="0" err="1"/>
              <a:t>Toomim</a:t>
            </a:r>
            <a:endParaRPr lang="en-US" sz="2000" dirty="0"/>
          </a:p>
        </p:txBody>
      </p:sp>
      <p:sp>
        <p:nvSpPr>
          <p:cNvPr id="183300" name="Text Box 4"/>
          <p:cNvSpPr txBox="1">
            <a:spLocks noChangeArrowheads="1"/>
          </p:cNvSpPr>
          <p:nvPr/>
        </p:nvSpPr>
        <p:spPr bwMode="auto">
          <a:xfrm>
            <a:off x="1600200" y="6324600"/>
            <a:ext cx="3851275" cy="336550"/>
          </a:xfrm>
          <a:prstGeom prst="rect">
            <a:avLst/>
          </a:prstGeom>
          <a:noFill/>
          <a:ln w="9525">
            <a:noFill/>
            <a:miter lim="800000"/>
            <a:headEnd/>
            <a:tailEnd/>
          </a:ln>
          <a:effectLst/>
        </p:spPr>
        <p:txBody>
          <a:bodyPr wrap="none">
            <a:spAutoFit/>
          </a:bodyPr>
          <a:lstStyle/>
          <a:p>
            <a:r>
              <a:rPr lang="en-US">
                <a:hlinkClick r:id="rId2"/>
              </a:rPr>
              <a:t>http://research.microsoft.com/~sdrucker</a:t>
            </a:r>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32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329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329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329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3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Project Map</a:t>
            </a:r>
          </a:p>
        </p:txBody>
      </p:sp>
      <p:sp>
        <p:nvSpPr>
          <p:cNvPr id="4" name="Oval 3"/>
          <p:cNvSpPr/>
          <p:nvPr/>
        </p:nvSpPr>
        <p:spPr bwMode="auto">
          <a:xfrm>
            <a:off x="1092200" y="1454666"/>
            <a:ext cx="1828800" cy="1600200"/>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Mediaframe</a:t>
            </a:r>
            <a:endParaRPr kumimoji="0" lang="en-US" sz="1600" b="0" i="0" u="none" strike="noStrike" cap="none" normalizeH="0" baseline="0" dirty="0">
              <a:ln>
                <a:noFill/>
              </a:ln>
              <a:solidFill>
                <a:schemeClr val="tx1"/>
              </a:solidFill>
              <a:effectLst/>
              <a:latin typeface="Franklin Gothic Medium" pitchFamily="34" charset="0"/>
            </a:endParaRPr>
          </a:p>
        </p:txBody>
      </p:sp>
      <p:sp>
        <p:nvSpPr>
          <p:cNvPr id="5" name="TextBox 4"/>
          <p:cNvSpPr txBox="1"/>
          <p:nvPr/>
        </p:nvSpPr>
        <p:spPr>
          <a:xfrm>
            <a:off x="3335302" y="1911866"/>
            <a:ext cx="1249060" cy="369332"/>
          </a:xfrm>
          <a:prstGeom prst="rect">
            <a:avLst/>
          </a:prstGeom>
          <a:noFill/>
        </p:spPr>
        <p:txBody>
          <a:bodyPr wrap="none" rtlCol="0" anchor="ctr">
            <a:spAutoFit/>
          </a:bodyPr>
          <a:lstStyle/>
          <a:p>
            <a:r>
              <a:rPr lang="en-US" dirty="0"/>
              <a:t>generalize</a:t>
            </a:r>
          </a:p>
        </p:txBody>
      </p:sp>
      <p:sp>
        <p:nvSpPr>
          <p:cNvPr id="6" name="Oval 5"/>
          <p:cNvSpPr/>
          <p:nvPr/>
        </p:nvSpPr>
        <p:spPr bwMode="auto">
          <a:xfrm>
            <a:off x="4597400" y="927100"/>
            <a:ext cx="1295400" cy="1169432"/>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Home Page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(exhibit)</a:t>
            </a:r>
          </a:p>
        </p:txBody>
      </p:sp>
      <p:cxnSp>
        <p:nvCxnSpPr>
          <p:cNvPr id="8" name="Straight Arrow Connector 7"/>
          <p:cNvCxnSpPr>
            <a:stCxn id="4" idx="6"/>
            <a:endCxn id="6" idx="2"/>
          </p:cNvCxnSpPr>
          <p:nvPr/>
        </p:nvCxnSpPr>
        <p:spPr bwMode="auto">
          <a:xfrm flipV="1">
            <a:off x="2921000" y="1511816"/>
            <a:ext cx="1676400" cy="7429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a:off x="2908300" y="2521466"/>
            <a:ext cx="1689100" cy="1066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TextBox 10"/>
          <p:cNvSpPr txBox="1"/>
          <p:nvPr/>
        </p:nvSpPr>
        <p:spPr>
          <a:xfrm>
            <a:off x="3134732" y="2870200"/>
            <a:ext cx="1236236" cy="369332"/>
          </a:xfrm>
          <a:prstGeom prst="rect">
            <a:avLst/>
          </a:prstGeom>
          <a:noFill/>
        </p:spPr>
        <p:txBody>
          <a:bodyPr wrap="none" rtlCol="0" anchor="ctr">
            <a:spAutoFit/>
          </a:bodyPr>
          <a:lstStyle/>
          <a:p>
            <a:r>
              <a:rPr lang="en-US" dirty="0"/>
              <a:t>webpages</a:t>
            </a:r>
          </a:p>
        </p:txBody>
      </p:sp>
      <p:sp>
        <p:nvSpPr>
          <p:cNvPr id="12" name="Oval 11"/>
          <p:cNvSpPr/>
          <p:nvPr/>
        </p:nvSpPr>
        <p:spPr bwMode="auto">
          <a:xfrm>
            <a:off x="4597400" y="3264932"/>
            <a:ext cx="838200" cy="838200"/>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WebSpace</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15" name="Straight Connector 14"/>
          <p:cNvCxnSpPr/>
          <p:nvPr/>
        </p:nvCxnSpPr>
        <p:spPr bwMode="auto">
          <a:xfrm>
            <a:off x="4597400" y="3264932"/>
            <a:ext cx="1028700" cy="83820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7" name="Straight Connector 16"/>
          <p:cNvCxnSpPr/>
          <p:nvPr/>
        </p:nvCxnSpPr>
        <p:spPr bwMode="auto">
          <a:xfrm flipV="1">
            <a:off x="4597400" y="3239532"/>
            <a:ext cx="838200" cy="86360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27" name="Straight Arrow Connector 26"/>
          <p:cNvCxnSpPr>
            <a:endCxn id="28" idx="3"/>
          </p:cNvCxnSpPr>
          <p:nvPr/>
        </p:nvCxnSpPr>
        <p:spPr bwMode="auto">
          <a:xfrm flipV="1">
            <a:off x="2921000" y="2254766"/>
            <a:ext cx="4432300" cy="1143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Freeform 27"/>
          <p:cNvSpPr/>
          <p:nvPr/>
        </p:nvSpPr>
        <p:spPr bwMode="auto">
          <a:xfrm>
            <a:off x="5626100" y="2026166"/>
            <a:ext cx="1727200" cy="279744"/>
          </a:xfrm>
          <a:custGeom>
            <a:avLst/>
            <a:gdLst>
              <a:gd name="connsiteX0" fmla="*/ 0 w 1727200"/>
              <a:gd name="connsiteY0" fmla="*/ 0 h 279744"/>
              <a:gd name="connsiteX1" fmla="*/ 330200 w 1727200"/>
              <a:gd name="connsiteY1" fmla="*/ 266700 h 279744"/>
              <a:gd name="connsiteX2" fmla="*/ 1320800 w 1727200"/>
              <a:gd name="connsiteY2" fmla="*/ 241300 h 279744"/>
              <a:gd name="connsiteX3" fmla="*/ 1727200 w 1727200"/>
              <a:gd name="connsiteY3" fmla="*/ 228600 h 279744"/>
            </a:gdLst>
            <a:ahLst/>
            <a:cxnLst>
              <a:cxn ang="0">
                <a:pos x="connsiteX0" y="connsiteY0"/>
              </a:cxn>
              <a:cxn ang="0">
                <a:pos x="connsiteX1" y="connsiteY1"/>
              </a:cxn>
              <a:cxn ang="0">
                <a:pos x="connsiteX2" y="connsiteY2"/>
              </a:cxn>
              <a:cxn ang="0">
                <a:pos x="connsiteX3" y="connsiteY3"/>
              </a:cxn>
            </a:cxnLst>
            <a:rect l="l" t="t" r="r" b="b"/>
            <a:pathLst>
              <a:path w="1727200" h="279744">
                <a:moveTo>
                  <a:pt x="0" y="0"/>
                </a:moveTo>
                <a:cubicBezTo>
                  <a:pt x="55033" y="113241"/>
                  <a:pt x="110067" y="226483"/>
                  <a:pt x="330200" y="266700"/>
                </a:cubicBezTo>
                <a:cubicBezTo>
                  <a:pt x="550333" y="306917"/>
                  <a:pt x="1320800" y="241300"/>
                  <a:pt x="1320800" y="241300"/>
                </a:cubicBezTo>
                <a:lnTo>
                  <a:pt x="1727200" y="228600"/>
                </a:lnTo>
              </a:path>
            </a:pathLst>
          </a:custGeom>
          <a:no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30" name="Oval 29"/>
          <p:cNvSpPr/>
          <p:nvPr/>
        </p:nvSpPr>
        <p:spPr bwMode="auto">
          <a:xfrm>
            <a:off x="7366000" y="1378466"/>
            <a:ext cx="1943100" cy="1886466"/>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Pivot</a:t>
            </a:r>
          </a:p>
        </p:txBody>
      </p:sp>
      <p:sp>
        <p:nvSpPr>
          <p:cNvPr id="31" name="Freeform 30"/>
          <p:cNvSpPr/>
          <p:nvPr/>
        </p:nvSpPr>
        <p:spPr bwMode="auto">
          <a:xfrm>
            <a:off x="5372100" y="2291948"/>
            <a:ext cx="1714500" cy="1283159"/>
          </a:xfrm>
          <a:custGeom>
            <a:avLst/>
            <a:gdLst>
              <a:gd name="connsiteX0" fmla="*/ 0 w 2654300"/>
              <a:gd name="connsiteY0" fmla="*/ 235323 h 2762623"/>
              <a:gd name="connsiteX1" fmla="*/ 1498600 w 2654300"/>
              <a:gd name="connsiteY1" fmla="*/ 184523 h 2762623"/>
              <a:gd name="connsiteX2" fmla="*/ 2413000 w 2654300"/>
              <a:gd name="connsiteY2" fmla="*/ 2267323 h 2762623"/>
              <a:gd name="connsiteX3" fmla="*/ 2654300 w 2654300"/>
              <a:gd name="connsiteY3" fmla="*/ 2762623 h 2762623"/>
              <a:gd name="connsiteX0" fmla="*/ 0 w 2692400"/>
              <a:gd name="connsiteY0" fmla="*/ 120155 h 2908634"/>
              <a:gd name="connsiteX1" fmla="*/ 1536700 w 2692400"/>
              <a:gd name="connsiteY1" fmla="*/ 330534 h 2908634"/>
              <a:gd name="connsiteX2" fmla="*/ 2451100 w 2692400"/>
              <a:gd name="connsiteY2" fmla="*/ 2413334 h 2908634"/>
              <a:gd name="connsiteX3" fmla="*/ 2692400 w 2692400"/>
              <a:gd name="connsiteY3" fmla="*/ 2908634 h 2908634"/>
              <a:gd name="connsiteX0" fmla="*/ 0 w 2692400"/>
              <a:gd name="connsiteY0" fmla="*/ 0 h 2788479"/>
              <a:gd name="connsiteX1" fmla="*/ 1536700 w 2692400"/>
              <a:gd name="connsiteY1" fmla="*/ 210379 h 2788479"/>
              <a:gd name="connsiteX2" fmla="*/ 2451100 w 2692400"/>
              <a:gd name="connsiteY2" fmla="*/ 2293179 h 2788479"/>
              <a:gd name="connsiteX3" fmla="*/ 2692400 w 2692400"/>
              <a:gd name="connsiteY3" fmla="*/ 2788479 h 2788479"/>
              <a:gd name="connsiteX0" fmla="*/ 0 w 2692400"/>
              <a:gd name="connsiteY0" fmla="*/ 22063 h 2755557"/>
              <a:gd name="connsiteX1" fmla="*/ 1536700 w 2692400"/>
              <a:gd name="connsiteY1" fmla="*/ 177457 h 2755557"/>
              <a:gd name="connsiteX2" fmla="*/ 2451100 w 2692400"/>
              <a:gd name="connsiteY2" fmla="*/ 2260257 h 2755557"/>
              <a:gd name="connsiteX3" fmla="*/ 2692400 w 2692400"/>
              <a:gd name="connsiteY3" fmla="*/ 2755557 h 2755557"/>
              <a:gd name="connsiteX0" fmla="*/ 0 w 2692400"/>
              <a:gd name="connsiteY0" fmla="*/ 68698 h 2802192"/>
              <a:gd name="connsiteX1" fmla="*/ 1536700 w 2692400"/>
              <a:gd name="connsiteY1" fmla="*/ 224092 h 2802192"/>
              <a:gd name="connsiteX2" fmla="*/ 2451100 w 2692400"/>
              <a:gd name="connsiteY2" fmla="*/ 2306892 h 2802192"/>
              <a:gd name="connsiteX3" fmla="*/ 2692400 w 2692400"/>
              <a:gd name="connsiteY3" fmla="*/ 2802192 h 2802192"/>
              <a:gd name="connsiteX0" fmla="*/ 0 w 2782700"/>
              <a:gd name="connsiteY0" fmla="*/ 44241 h 2777735"/>
              <a:gd name="connsiteX1" fmla="*/ 1536700 w 2782700"/>
              <a:gd name="connsiteY1" fmla="*/ 199635 h 2777735"/>
              <a:gd name="connsiteX2" fmla="*/ 2705100 w 2782700"/>
              <a:gd name="connsiteY2" fmla="*/ 1897540 h 2777735"/>
              <a:gd name="connsiteX3" fmla="*/ 2692400 w 2782700"/>
              <a:gd name="connsiteY3" fmla="*/ 2777735 h 2777735"/>
              <a:gd name="connsiteX0" fmla="*/ 0 w 2707812"/>
              <a:gd name="connsiteY0" fmla="*/ 44241 h 2777735"/>
              <a:gd name="connsiteX1" fmla="*/ 1536700 w 2707812"/>
              <a:gd name="connsiteY1" fmla="*/ 199635 h 2777735"/>
              <a:gd name="connsiteX2" fmla="*/ 2705100 w 2707812"/>
              <a:gd name="connsiteY2" fmla="*/ 1897540 h 2777735"/>
              <a:gd name="connsiteX3" fmla="*/ 2692400 w 2707812"/>
              <a:gd name="connsiteY3" fmla="*/ 2777735 h 2777735"/>
            </a:gdLst>
            <a:ahLst/>
            <a:cxnLst>
              <a:cxn ang="0">
                <a:pos x="connsiteX0" y="connsiteY0"/>
              </a:cxn>
              <a:cxn ang="0">
                <a:pos x="connsiteX1" y="connsiteY1"/>
              </a:cxn>
              <a:cxn ang="0">
                <a:pos x="connsiteX2" y="connsiteY2"/>
              </a:cxn>
              <a:cxn ang="0">
                <a:pos x="connsiteX3" y="connsiteY3"/>
              </a:cxn>
            </a:cxnLst>
            <a:rect l="l" t="t" r="r" b="b"/>
            <a:pathLst>
              <a:path w="2707812" h="2777735">
                <a:moveTo>
                  <a:pt x="0" y="44241"/>
                </a:moveTo>
                <a:cubicBezTo>
                  <a:pt x="891116" y="28208"/>
                  <a:pt x="1085850" y="-109248"/>
                  <a:pt x="1536700" y="199635"/>
                </a:cubicBezTo>
                <a:cubicBezTo>
                  <a:pt x="1987550" y="508518"/>
                  <a:pt x="2690283" y="1302902"/>
                  <a:pt x="2705100" y="1897540"/>
                </a:cubicBezTo>
                <a:cubicBezTo>
                  <a:pt x="2719917" y="2492178"/>
                  <a:pt x="2668058" y="2744926"/>
                  <a:pt x="2692400" y="2777735"/>
                </a:cubicBezTo>
              </a:path>
            </a:pathLst>
          </a:custGeom>
          <a:no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cxnSp>
        <p:nvCxnSpPr>
          <p:cNvPr id="33" name="Straight Arrow Connector 32"/>
          <p:cNvCxnSpPr>
            <a:stCxn id="30" idx="4"/>
          </p:cNvCxnSpPr>
          <p:nvPr/>
        </p:nvCxnSpPr>
        <p:spPr bwMode="auto">
          <a:xfrm flipH="1">
            <a:off x="7099300" y="3264932"/>
            <a:ext cx="1238250" cy="1461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Oval 34"/>
          <p:cNvSpPr/>
          <p:nvPr/>
        </p:nvSpPr>
        <p:spPr bwMode="auto">
          <a:xfrm>
            <a:off x="6337300" y="3629799"/>
            <a:ext cx="1219200" cy="1146433"/>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TimeQuilt</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37" name="Straight Arrow Connector 36"/>
          <p:cNvCxnSpPr/>
          <p:nvPr/>
        </p:nvCxnSpPr>
        <p:spPr bwMode="auto">
          <a:xfrm flipH="1">
            <a:off x="3134732" y="3886200"/>
            <a:ext cx="1462668" cy="692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a:stCxn id="12" idx="4"/>
            <a:endCxn id="43" idx="0"/>
          </p:cNvCxnSpPr>
          <p:nvPr/>
        </p:nvCxnSpPr>
        <p:spPr bwMode="auto">
          <a:xfrm>
            <a:off x="5016500" y="4103132"/>
            <a:ext cx="355600" cy="9070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a:off x="3530600" y="4103132"/>
            <a:ext cx="2031325" cy="369332"/>
          </a:xfrm>
          <a:prstGeom prst="rect">
            <a:avLst/>
          </a:prstGeom>
          <a:noFill/>
        </p:spPr>
        <p:txBody>
          <a:bodyPr wrap="none" rtlCol="0" anchor="ctr">
            <a:spAutoFit/>
          </a:bodyPr>
          <a:lstStyle/>
          <a:p>
            <a:r>
              <a:rPr lang="en-US" dirty="0"/>
              <a:t>Better Summaries</a:t>
            </a:r>
          </a:p>
        </p:txBody>
      </p:sp>
      <p:sp>
        <p:nvSpPr>
          <p:cNvPr id="42" name="Oval 41"/>
          <p:cNvSpPr/>
          <p:nvPr/>
        </p:nvSpPr>
        <p:spPr bwMode="auto">
          <a:xfrm>
            <a:off x="1623432" y="4103132"/>
            <a:ext cx="1511300" cy="1333500"/>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WebSummaries</a:t>
            </a:r>
            <a:endParaRPr kumimoji="0" lang="en-US" sz="1600" b="0" i="0" u="none" strike="noStrike" cap="none" normalizeH="0" baseline="0" dirty="0">
              <a:ln>
                <a:noFill/>
              </a:ln>
              <a:solidFill>
                <a:schemeClr val="tx1"/>
              </a:solidFill>
              <a:effectLst/>
              <a:latin typeface="Franklin Gothic Medium" pitchFamily="34" charset="0"/>
            </a:endParaRPr>
          </a:p>
        </p:txBody>
      </p:sp>
      <p:sp>
        <p:nvSpPr>
          <p:cNvPr id="43" name="Oval 42"/>
          <p:cNvSpPr/>
          <p:nvPr/>
        </p:nvSpPr>
        <p:spPr bwMode="auto">
          <a:xfrm>
            <a:off x="4679408" y="5010150"/>
            <a:ext cx="1385384" cy="1104900"/>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Visual Snippets</a:t>
            </a:r>
          </a:p>
        </p:txBody>
      </p:sp>
      <p:sp>
        <p:nvSpPr>
          <p:cNvPr id="44" name="Oval 43"/>
          <p:cNvSpPr/>
          <p:nvPr/>
        </p:nvSpPr>
        <p:spPr bwMode="auto">
          <a:xfrm>
            <a:off x="0" y="4578866"/>
            <a:ext cx="1219200" cy="1104900"/>
          </a:xfrm>
          <a:prstGeom prst="ellipse">
            <a:avLst/>
          </a:prstGeom>
          <a:solidFill>
            <a:srgbClr val="333300">
              <a:alpha val="69804"/>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Clips,</a:t>
            </a:r>
            <a:r>
              <a:rPr kumimoji="0" lang="en-US" sz="1600" b="0" i="0" u="none" strike="noStrike" cap="none" normalizeH="0" dirty="0">
                <a:ln>
                  <a:noFill/>
                </a:ln>
                <a:solidFill>
                  <a:schemeClr val="tx1"/>
                </a:solidFill>
                <a:effectLst/>
                <a:latin typeface="Franklin Gothic Medium" pitchFamily="34" charset="0"/>
              </a:rPr>
              <a:t> Cards,</a:t>
            </a:r>
          </a:p>
          <a:p>
            <a:pPr marL="0" marR="0" indent="0" algn="ctr" defTabSz="914400" rtl="0" eaLnBrk="1" fontAlgn="base" latinLnBrk="0" hangingPunct="1">
              <a:lnSpc>
                <a:spcPct val="100000"/>
              </a:lnSpc>
              <a:spcBef>
                <a:spcPct val="0"/>
              </a:spcBef>
              <a:spcAft>
                <a:spcPct val="0"/>
              </a:spcAft>
              <a:buClrTx/>
              <a:buSzTx/>
              <a:buFontTx/>
              <a:buNone/>
              <a:tabLst/>
            </a:pPr>
            <a:r>
              <a:rPr lang="en-US" sz="1600" baseline="0" dirty="0">
                <a:latin typeface="Franklin Gothic Medium" pitchFamily="34" charset="0"/>
              </a:rPr>
              <a:t>Relations</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46" name="Straight Arrow Connector 45"/>
          <p:cNvCxnSpPr>
            <a:endCxn id="44" idx="6"/>
          </p:cNvCxnSpPr>
          <p:nvPr/>
        </p:nvCxnSpPr>
        <p:spPr bwMode="auto">
          <a:xfrm flipH="1">
            <a:off x="1219200" y="5023366"/>
            <a:ext cx="404232" cy="1079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flipH="1">
            <a:off x="1623432" y="5334000"/>
            <a:ext cx="383168" cy="457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Oval 48"/>
          <p:cNvSpPr/>
          <p:nvPr/>
        </p:nvSpPr>
        <p:spPr bwMode="auto">
          <a:xfrm>
            <a:off x="723900" y="5753100"/>
            <a:ext cx="1219200" cy="1104900"/>
          </a:xfrm>
          <a:prstGeom prst="ellipse">
            <a:avLst/>
          </a:prstGeom>
          <a:solidFill>
            <a:srgbClr val="333300">
              <a:alpha val="69804"/>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FacetPatch</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51" name="Straight Arrow Connector 50"/>
          <p:cNvCxnSpPr/>
          <p:nvPr/>
        </p:nvCxnSpPr>
        <p:spPr bwMode="auto">
          <a:xfrm>
            <a:off x="2667000" y="5436632"/>
            <a:ext cx="152400" cy="5069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Oval 51"/>
          <p:cNvSpPr/>
          <p:nvPr/>
        </p:nvSpPr>
        <p:spPr bwMode="auto">
          <a:xfrm>
            <a:off x="2298700" y="5943600"/>
            <a:ext cx="1219200" cy="1104900"/>
          </a:xfrm>
          <a:prstGeom prst="ellipse">
            <a:avLst/>
          </a:prstGeom>
          <a:solidFill>
            <a:srgbClr val="333300">
              <a:alpha val="69804"/>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Reform</a:t>
            </a:r>
          </a:p>
        </p:txBody>
      </p:sp>
      <p:sp>
        <p:nvSpPr>
          <p:cNvPr id="56" name="TextBox 55"/>
          <p:cNvSpPr txBox="1"/>
          <p:nvPr/>
        </p:nvSpPr>
        <p:spPr>
          <a:xfrm>
            <a:off x="5704711" y="1981372"/>
            <a:ext cx="1851789" cy="369332"/>
          </a:xfrm>
          <a:prstGeom prst="rect">
            <a:avLst/>
          </a:prstGeom>
          <a:noFill/>
        </p:spPr>
        <p:txBody>
          <a:bodyPr wrap="none" rtlCol="0">
            <a:spAutoFit/>
          </a:bodyPr>
          <a:lstStyle/>
          <a:p>
            <a:r>
              <a:rPr lang="en-US" dirty="0"/>
              <a:t>Larger Numbers</a:t>
            </a:r>
          </a:p>
        </p:txBody>
      </p:sp>
      <p:cxnSp>
        <p:nvCxnSpPr>
          <p:cNvPr id="58" name="Straight Arrow Connector 57"/>
          <p:cNvCxnSpPr/>
          <p:nvPr/>
        </p:nvCxnSpPr>
        <p:spPr bwMode="auto">
          <a:xfrm flipH="1">
            <a:off x="723900" y="2667000"/>
            <a:ext cx="495300" cy="3878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9" name="Oval 58"/>
          <p:cNvSpPr/>
          <p:nvPr/>
        </p:nvSpPr>
        <p:spPr bwMode="auto">
          <a:xfrm>
            <a:off x="-38100" y="2860934"/>
            <a:ext cx="762000" cy="714174"/>
          </a:xfrm>
          <a:prstGeom prst="ellipse">
            <a:avLst/>
          </a:prstGeom>
          <a:solidFill>
            <a:srgbClr val="333300">
              <a:alpha val="69804"/>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err="1">
                <a:latin typeface="Franklin Gothic Medium" pitchFamily="34" charset="0"/>
              </a:rPr>
              <a:t>Phototriage</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61" name="Straight Arrow Connector 60"/>
          <p:cNvCxnSpPr/>
          <p:nvPr/>
        </p:nvCxnSpPr>
        <p:spPr bwMode="auto">
          <a:xfrm>
            <a:off x="723900" y="3411039"/>
            <a:ext cx="247650" cy="2187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2" name="Oval 61"/>
          <p:cNvSpPr/>
          <p:nvPr/>
        </p:nvSpPr>
        <p:spPr bwMode="auto">
          <a:xfrm>
            <a:off x="861432" y="3582432"/>
            <a:ext cx="762000" cy="714174"/>
          </a:xfrm>
          <a:prstGeom prst="ellipse">
            <a:avLst/>
          </a:prstGeom>
          <a:solidFill>
            <a:srgbClr val="333300">
              <a:alpha val="69804"/>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err="1">
                <a:latin typeface="Franklin Gothic Medium" pitchFamily="34" charset="0"/>
              </a:rPr>
              <a:t>PixAura</a:t>
            </a:r>
            <a:endParaRPr kumimoji="0" lang="en-US" sz="1600" b="0" i="0" u="none" strike="noStrike" cap="none" normalizeH="0" baseline="0" dirty="0">
              <a:ln>
                <a:noFill/>
              </a:ln>
              <a:solidFill>
                <a:schemeClr val="tx1"/>
              </a:solidFill>
              <a:effectLst/>
              <a:latin typeface="Franklin Gothic Medium" pitchFamily="34" charset="0"/>
            </a:endParaRPr>
          </a:p>
        </p:txBody>
      </p:sp>
      <p:sp>
        <p:nvSpPr>
          <p:cNvPr id="63" name="TextBox 62"/>
          <p:cNvSpPr txBox="1"/>
          <p:nvPr/>
        </p:nvSpPr>
        <p:spPr>
          <a:xfrm>
            <a:off x="533400" y="2667000"/>
            <a:ext cx="830099" cy="369332"/>
          </a:xfrm>
          <a:prstGeom prst="rect">
            <a:avLst/>
          </a:prstGeom>
          <a:noFill/>
        </p:spPr>
        <p:txBody>
          <a:bodyPr wrap="none" rtlCol="0">
            <a:spAutoFit/>
          </a:bodyPr>
          <a:lstStyle/>
          <a:p>
            <a:r>
              <a:rPr lang="en-US" dirty="0"/>
              <a:t>Triage</a:t>
            </a:r>
          </a:p>
        </p:txBody>
      </p:sp>
      <p:cxnSp>
        <p:nvCxnSpPr>
          <p:cNvPr id="65" name="Straight Arrow Connector 64"/>
          <p:cNvCxnSpPr/>
          <p:nvPr/>
        </p:nvCxnSpPr>
        <p:spPr bwMode="auto">
          <a:xfrm>
            <a:off x="7556500" y="4390946"/>
            <a:ext cx="444500" cy="53768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7" name="Oval 66"/>
          <p:cNvSpPr/>
          <p:nvPr/>
        </p:nvSpPr>
        <p:spPr bwMode="auto">
          <a:xfrm>
            <a:off x="7708900" y="4846082"/>
            <a:ext cx="1219200" cy="1146433"/>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FaceSort</a:t>
            </a:r>
            <a:endParaRPr kumimoji="0" lang="en-US" sz="1600" b="0" i="0" u="none" strike="noStrike" cap="none" normalizeH="0" baseline="0" dirty="0">
              <a:ln>
                <a:noFill/>
              </a:ln>
              <a:solidFill>
                <a:schemeClr val="tx1"/>
              </a:solidFill>
              <a:effectLst/>
              <a:latin typeface="Franklin Gothic Medium" pitchFamily="34" charset="0"/>
            </a:endParaRPr>
          </a:p>
        </p:txBody>
      </p:sp>
      <p:sp>
        <p:nvSpPr>
          <p:cNvPr id="68" name="Oval 67"/>
          <p:cNvSpPr/>
          <p:nvPr/>
        </p:nvSpPr>
        <p:spPr bwMode="auto">
          <a:xfrm>
            <a:off x="6559550" y="5902067"/>
            <a:ext cx="1219200" cy="1146433"/>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iCluster</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69" name="Straight Arrow Connector 68"/>
          <p:cNvCxnSpPr>
            <a:stCxn id="67" idx="3"/>
            <a:endCxn id="68" idx="7"/>
          </p:cNvCxnSpPr>
          <p:nvPr/>
        </p:nvCxnSpPr>
        <p:spPr bwMode="auto">
          <a:xfrm flipH="1">
            <a:off x="7600202" y="5824624"/>
            <a:ext cx="287246" cy="2453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73" name="TextBox 72"/>
          <p:cNvSpPr txBox="1"/>
          <p:nvPr/>
        </p:nvSpPr>
        <p:spPr>
          <a:xfrm>
            <a:off x="7391400" y="4398665"/>
            <a:ext cx="1806905" cy="369332"/>
          </a:xfrm>
          <a:prstGeom prst="rect">
            <a:avLst/>
          </a:prstGeom>
          <a:noFill/>
        </p:spPr>
        <p:txBody>
          <a:bodyPr wrap="none" rtlCol="0">
            <a:spAutoFit/>
          </a:bodyPr>
          <a:lstStyle/>
          <a:p>
            <a:r>
              <a:rPr lang="en-US" dirty="0"/>
              <a:t>Clustering + ML</a:t>
            </a:r>
          </a:p>
        </p:txBody>
      </p:sp>
    </p:spTree>
    <p:extLst>
      <p:ext uri="{BB962C8B-B14F-4D97-AF65-F5344CB8AC3E}">
        <p14:creationId xmlns:p14="http://schemas.microsoft.com/office/powerpoint/2010/main" val="2373711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dirty="0"/>
              <a:t>Design Inspiration</a:t>
            </a:r>
          </a:p>
        </p:txBody>
      </p:sp>
      <p:sp>
        <p:nvSpPr>
          <p:cNvPr id="168963" name="Rectangle 3"/>
          <p:cNvSpPr>
            <a:spLocks noGrp="1" noChangeArrowheads="1"/>
          </p:cNvSpPr>
          <p:nvPr>
            <p:ph type="body" idx="1"/>
          </p:nvPr>
        </p:nvSpPr>
        <p:spPr/>
        <p:txBody>
          <a:bodyPr/>
          <a:lstStyle/>
          <a:p>
            <a:pPr>
              <a:lnSpc>
                <a:spcPct val="90000"/>
              </a:lnSpc>
              <a:buFont typeface="Wingdings" pitchFamily="2" charset="2"/>
              <a:buNone/>
            </a:pPr>
            <a:endParaRPr lang="en-US" dirty="0"/>
          </a:p>
        </p:txBody>
      </p:sp>
      <p:pic>
        <p:nvPicPr>
          <p:cNvPr id="5" name="Picture 4" descr="http://www.directionsmag.com/images/articles/SpotfireImages/SalesMktng-Small.jpg"/>
          <p:cNvPicPr/>
          <p:nvPr/>
        </p:nvPicPr>
        <p:blipFill>
          <a:blip r:embed="rId2"/>
          <a:srcRect/>
          <a:stretch>
            <a:fillRect/>
          </a:stretch>
        </p:blipFill>
        <p:spPr bwMode="auto">
          <a:xfrm>
            <a:off x="1752600" y="1981200"/>
            <a:ext cx="5257800" cy="3962400"/>
          </a:xfrm>
          <a:prstGeom prst="rect">
            <a:avLst/>
          </a:prstGeom>
          <a:noFill/>
          <a:ln w="9525">
            <a:noFill/>
            <a:miter lim="800000"/>
            <a:headEnd/>
            <a:tailEnd/>
          </a:ln>
        </p:spPr>
      </p:pic>
      <p:sp>
        <p:nvSpPr>
          <p:cNvPr id="2" name="TextBox 1"/>
          <p:cNvSpPr txBox="1"/>
          <p:nvPr/>
        </p:nvSpPr>
        <p:spPr>
          <a:xfrm>
            <a:off x="1295400" y="6248400"/>
            <a:ext cx="3967753" cy="369332"/>
          </a:xfrm>
          <a:prstGeom prst="rect">
            <a:avLst/>
          </a:prstGeom>
          <a:noFill/>
        </p:spPr>
        <p:txBody>
          <a:bodyPr wrap="none" rtlCol="0">
            <a:spAutoFit/>
          </a:bodyPr>
          <a:lstStyle/>
          <a:p>
            <a:r>
              <a:rPr lang="en-US" dirty="0"/>
              <a:t>Link visualizations where appropriate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dirty="0"/>
              <a:t>Design Iteration</a:t>
            </a:r>
          </a:p>
        </p:txBody>
      </p:sp>
      <p:sp>
        <p:nvSpPr>
          <p:cNvPr id="173059" name="AutoShape 3"/>
          <p:cNvSpPr>
            <a:spLocks noChangeArrowheads="1"/>
          </p:cNvSpPr>
          <p:nvPr/>
        </p:nvSpPr>
        <p:spPr bwMode="auto">
          <a:xfrm rot="16200000" flipH="1">
            <a:off x="2286000" y="-215900"/>
            <a:ext cx="3136900" cy="6426200"/>
          </a:xfrm>
          <a:custGeom>
            <a:avLst/>
            <a:gdLst>
              <a:gd name="G0" fmla="+- 8439 0 0"/>
              <a:gd name="G1" fmla="+- 21600 0 8439"/>
              <a:gd name="G2" fmla="*/ 8439 1 2"/>
              <a:gd name="G3" fmla="+- 21600 0 G2"/>
              <a:gd name="G4" fmla="+/ 8439 21600 2"/>
              <a:gd name="G5" fmla="+/ G1 0 2"/>
              <a:gd name="G6" fmla="*/ 21600 21600 8439"/>
              <a:gd name="G7" fmla="*/ G6 1 2"/>
              <a:gd name="G8" fmla="+- 21600 0 G7"/>
              <a:gd name="G9" fmla="*/ 21600 1 2"/>
              <a:gd name="G10" fmla="+- 8439 0 G9"/>
              <a:gd name="G11" fmla="?: G10 G8 0"/>
              <a:gd name="G12" fmla="?: G10 G7 21600"/>
              <a:gd name="T0" fmla="*/ 17380 w 21600"/>
              <a:gd name="T1" fmla="*/ 10800 h 21600"/>
              <a:gd name="T2" fmla="*/ 10800 w 21600"/>
              <a:gd name="T3" fmla="*/ 21600 h 21600"/>
              <a:gd name="T4" fmla="*/ 4220 w 21600"/>
              <a:gd name="T5" fmla="*/ 10800 h 21600"/>
              <a:gd name="T6" fmla="*/ 10800 w 21600"/>
              <a:gd name="T7" fmla="*/ 0 h 21600"/>
              <a:gd name="T8" fmla="*/ 6020 w 21600"/>
              <a:gd name="T9" fmla="*/ 6020 h 21600"/>
              <a:gd name="T10" fmla="*/ 15580 w 21600"/>
              <a:gd name="T11" fmla="*/ 15580 h 21600"/>
            </a:gdLst>
            <a:ahLst/>
            <a:cxnLst>
              <a:cxn ang="0">
                <a:pos x="T0" y="T1"/>
              </a:cxn>
              <a:cxn ang="0">
                <a:pos x="T2" y="T3"/>
              </a:cxn>
              <a:cxn ang="0">
                <a:pos x="T4" y="T5"/>
              </a:cxn>
              <a:cxn ang="0">
                <a:pos x="T6" y="T7"/>
              </a:cxn>
            </a:cxnLst>
            <a:rect l="T8" t="T9" r="T10" b="T11"/>
            <a:pathLst>
              <a:path w="21600" h="21600">
                <a:moveTo>
                  <a:pt x="0" y="0"/>
                </a:moveTo>
                <a:lnTo>
                  <a:pt x="8439" y="21600"/>
                </a:lnTo>
                <a:lnTo>
                  <a:pt x="13161" y="21600"/>
                </a:lnTo>
                <a:lnTo>
                  <a:pt x="21600" y="0"/>
                </a:lnTo>
                <a:close/>
              </a:path>
            </a:pathLst>
          </a:custGeom>
          <a:gradFill rotWithShape="0">
            <a:gsLst>
              <a:gs pos="0">
                <a:schemeClr val="accent2">
                  <a:gamma/>
                  <a:shade val="66275"/>
                  <a:invGamma/>
                </a:schemeClr>
              </a:gs>
              <a:gs pos="50000">
                <a:schemeClr val="accent2"/>
              </a:gs>
              <a:gs pos="100000">
                <a:schemeClr val="accent2">
                  <a:gamma/>
                  <a:shade val="66275"/>
                  <a:invGamma/>
                </a:schemeClr>
              </a:gs>
            </a:gsLst>
            <a:lin ang="2700000" scaled="1"/>
          </a:gradFill>
          <a:ln w="12700" algn="ctr">
            <a:solidFill>
              <a:schemeClr val="accent2"/>
            </a:solidFill>
            <a:miter lim="800000"/>
            <a:headEnd/>
            <a:tailEnd/>
          </a:ln>
          <a:effectLst/>
        </p:spPr>
        <p:txBody>
          <a:bodyPr wrap="none" anchor="ctr"/>
          <a:lstStyle/>
          <a:p>
            <a:endParaRPr lang="en-US"/>
          </a:p>
        </p:txBody>
      </p:sp>
      <p:sp>
        <p:nvSpPr>
          <p:cNvPr id="173060" name="AutoShape 4"/>
          <p:cNvSpPr>
            <a:spLocks noChangeArrowheads="1"/>
          </p:cNvSpPr>
          <p:nvPr/>
        </p:nvSpPr>
        <p:spPr bwMode="auto">
          <a:xfrm>
            <a:off x="647700" y="5105400"/>
            <a:ext cx="8420100" cy="342900"/>
          </a:xfrm>
          <a:prstGeom prst="leftRightArrow">
            <a:avLst>
              <a:gd name="adj1" fmla="val 64815"/>
              <a:gd name="adj2" fmla="val 281934"/>
            </a:avLst>
          </a:prstGeom>
          <a:gradFill rotWithShape="0">
            <a:gsLst>
              <a:gs pos="0">
                <a:schemeClr val="tx2"/>
              </a:gs>
              <a:gs pos="100000">
                <a:schemeClr val="hlink"/>
              </a:gs>
            </a:gsLst>
            <a:lin ang="0" scaled="1"/>
          </a:gradFill>
          <a:ln w="12700" algn="ctr">
            <a:solidFill>
              <a:schemeClr val="tx2"/>
            </a:solidFill>
            <a:miter lim="800000"/>
            <a:headEnd/>
            <a:tailEnd/>
          </a:ln>
          <a:effectLst/>
        </p:spPr>
        <p:txBody>
          <a:bodyPr wrap="none" anchor="ctr"/>
          <a:lstStyle/>
          <a:p>
            <a:endParaRPr lang="en-US"/>
          </a:p>
        </p:txBody>
      </p:sp>
      <p:sp>
        <p:nvSpPr>
          <p:cNvPr id="173061" name="Text Box 5"/>
          <p:cNvSpPr txBox="1">
            <a:spLocks noChangeArrowheads="1"/>
          </p:cNvSpPr>
          <p:nvPr/>
        </p:nvSpPr>
        <p:spPr bwMode="auto">
          <a:xfrm>
            <a:off x="3870325" y="4560888"/>
            <a:ext cx="2659063" cy="51911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Iterative Design</a:t>
            </a:r>
          </a:p>
        </p:txBody>
      </p:sp>
      <p:sp>
        <p:nvSpPr>
          <p:cNvPr id="173062" name="Freeform 6"/>
          <p:cNvSpPr>
            <a:spLocks/>
          </p:cNvSpPr>
          <p:nvPr/>
        </p:nvSpPr>
        <p:spPr bwMode="auto">
          <a:xfrm>
            <a:off x="647700" y="1409700"/>
            <a:ext cx="4902200" cy="2870200"/>
          </a:xfrm>
          <a:custGeom>
            <a:avLst/>
            <a:gdLst/>
            <a:ahLst/>
            <a:cxnLst>
              <a:cxn ang="0">
                <a:pos x="951" y="1808"/>
              </a:cxn>
              <a:cxn ang="0">
                <a:pos x="0" y="0"/>
              </a:cxn>
              <a:cxn ang="0">
                <a:pos x="3088" y="1392"/>
              </a:cxn>
              <a:cxn ang="0">
                <a:pos x="951" y="1808"/>
              </a:cxn>
            </a:cxnLst>
            <a:rect l="0" t="0" r="r" b="b"/>
            <a:pathLst>
              <a:path w="3088" h="1808">
                <a:moveTo>
                  <a:pt x="951" y="1808"/>
                </a:moveTo>
                <a:lnTo>
                  <a:pt x="0" y="0"/>
                </a:lnTo>
                <a:lnTo>
                  <a:pt x="3088" y="1392"/>
                </a:lnTo>
                <a:lnTo>
                  <a:pt x="951" y="1808"/>
                </a:lnTo>
                <a:close/>
              </a:path>
            </a:pathLst>
          </a:custGeom>
          <a:gradFill rotWithShape="0">
            <a:gsLst>
              <a:gs pos="0">
                <a:schemeClr val="folHlink">
                  <a:gamma/>
                  <a:shade val="66275"/>
                  <a:invGamma/>
                </a:schemeClr>
              </a:gs>
              <a:gs pos="50000">
                <a:schemeClr val="folHlink"/>
              </a:gs>
              <a:gs pos="100000">
                <a:schemeClr val="folHlink">
                  <a:gamma/>
                  <a:shade val="66275"/>
                  <a:invGamma/>
                </a:schemeClr>
              </a:gs>
            </a:gsLst>
            <a:lin ang="2700000" scaled="1"/>
          </a:gradFill>
          <a:ln w="12700" cap="flat" cmpd="sng">
            <a:solidFill>
              <a:schemeClr val="folHlink"/>
            </a:solidFill>
            <a:prstDash val="solid"/>
            <a:round/>
            <a:headEnd/>
            <a:tailEnd/>
          </a:ln>
          <a:effectLst/>
        </p:spPr>
        <p:txBody>
          <a:bodyPr wrap="none" anchor="ctr"/>
          <a:lstStyle/>
          <a:p>
            <a:endParaRPr lang="en-US"/>
          </a:p>
        </p:txBody>
      </p:sp>
      <p:sp>
        <p:nvSpPr>
          <p:cNvPr id="173063" name="Freeform 7"/>
          <p:cNvSpPr>
            <a:spLocks/>
          </p:cNvSpPr>
          <p:nvPr/>
        </p:nvSpPr>
        <p:spPr bwMode="auto">
          <a:xfrm>
            <a:off x="647700" y="1409700"/>
            <a:ext cx="8369300" cy="2209800"/>
          </a:xfrm>
          <a:custGeom>
            <a:avLst/>
            <a:gdLst/>
            <a:ahLst/>
            <a:cxnLst>
              <a:cxn ang="0">
                <a:pos x="0" y="0"/>
              </a:cxn>
              <a:cxn ang="0">
                <a:pos x="5272" y="992"/>
              </a:cxn>
              <a:cxn ang="0">
                <a:pos x="3112" y="1392"/>
              </a:cxn>
              <a:cxn ang="0">
                <a:pos x="0" y="0"/>
              </a:cxn>
            </a:cxnLst>
            <a:rect l="0" t="0" r="r" b="b"/>
            <a:pathLst>
              <a:path w="5272" h="1392">
                <a:moveTo>
                  <a:pt x="0" y="0"/>
                </a:moveTo>
                <a:lnTo>
                  <a:pt x="5272" y="992"/>
                </a:lnTo>
                <a:lnTo>
                  <a:pt x="3112" y="1392"/>
                </a:lnTo>
                <a:lnTo>
                  <a:pt x="0" y="0"/>
                </a:lnTo>
                <a:close/>
              </a:path>
            </a:pathLst>
          </a:custGeom>
          <a:gradFill rotWithShape="0">
            <a:gsLst>
              <a:gs pos="0">
                <a:schemeClr val="hlink">
                  <a:gamma/>
                  <a:shade val="66275"/>
                  <a:invGamma/>
                </a:schemeClr>
              </a:gs>
              <a:gs pos="50000">
                <a:schemeClr val="hlink"/>
              </a:gs>
              <a:gs pos="100000">
                <a:schemeClr val="hlink">
                  <a:gamma/>
                  <a:shade val="66275"/>
                  <a:invGamma/>
                </a:schemeClr>
              </a:gs>
            </a:gsLst>
            <a:lin ang="2700000" scaled="1"/>
          </a:gradFill>
          <a:ln w="12700" cap="flat" cmpd="sng">
            <a:solidFill>
              <a:schemeClr val="hlink"/>
            </a:solidFill>
            <a:prstDash val="solid"/>
            <a:round/>
            <a:headEnd/>
            <a:tailEnd/>
          </a:ln>
          <a:effectLst/>
        </p:spPr>
        <p:txBody>
          <a:bodyPr wrap="none" anchor="ctr"/>
          <a:lstStyle/>
          <a:p>
            <a:endParaRPr lang="en-US"/>
          </a:p>
        </p:txBody>
      </p:sp>
      <p:sp>
        <p:nvSpPr>
          <p:cNvPr id="173064" name="Text Box 8"/>
          <p:cNvSpPr txBox="1">
            <a:spLocks noChangeArrowheads="1"/>
          </p:cNvSpPr>
          <p:nvPr/>
        </p:nvSpPr>
        <p:spPr bwMode="auto">
          <a:xfrm>
            <a:off x="869950" y="3748088"/>
            <a:ext cx="855663" cy="51911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Pick</a:t>
            </a:r>
          </a:p>
        </p:txBody>
      </p:sp>
      <p:sp>
        <p:nvSpPr>
          <p:cNvPr id="173065" name="Text Box 9"/>
          <p:cNvSpPr txBox="1">
            <a:spLocks noChangeArrowheads="1"/>
          </p:cNvSpPr>
          <p:nvPr/>
        </p:nvSpPr>
        <p:spPr bwMode="auto">
          <a:xfrm>
            <a:off x="2243138" y="3392488"/>
            <a:ext cx="1570037" cy="51911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Evaluate</a:t>
            </a:r>
          </a:p>
        </p:txBody>
      </p:sp>
      <p:sp>
        <p:nvSpPr>
          <p:cNvPr id="173066" name="Text Box 10"/>
          <p:cNvSpPr txBox="1">
            <a:spLocks noChangeArrowheads="1"/>
          </p:cNvSpPr>
          <p:nvPr/>
        </p:nvSpPr>
        <p:spPr bwMode="auto">
          <a:xfrm>
            <a:off x="5664200" y="2871788"/>
            <a:ext cx="798513" cy="51911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Cull</a:t>
            </a:r>
          </a:p>
        </p:txBody>
      </p:sp>
      <p:sp>
        <p:nvSpPr>
          <p:cNvPr id="173067" name="AutoShape 11"/>
          <p:cNvSpPr>
            <a:spLocks noChangeArrowheads="1"/>
          </p:cNvSpPr>
          <p:nvPr/>
        </p:nvSpPr>
        <p:spPr bwMode="auto">
          <a:xfrm>
            <a:off x="939800" y="2781300"/>
            <a:ext cx="1422400" cy="584200"/>
          </a:xfrm>
          <a:prstGeom prst="curvedUpArrow">
            <a:avLst>
              <a:gd name="adj1" fmla="val 48696"/>
              <a:gd name="adj2" fmla="val 97391"/>
              <a:gd name="adj3" fmla="val 33333"/>
            </a:avLst>
          </a:prstGeom>
          <a:gradFill rotWithShape="0">
            <a:gsLst>
              <a:gs pos="0">
                <a:schemeClr val="accent1">
                  <a:gamma/>
                  <a:shade val="66275"/>
                  <a:invGamma/>
                </a:schemeClr>
              </a:gs>
              <a:gs pos="50000">
                <a:schemeClr val="accent1"/>
              </a:gs>
              <a:gs pos="100000">
                <a:schemeClr val="accent1">
                  <a:gamma/>
                  <a:shade val="66275"/>
                  <a:invGamma/>
                </a:schemeClr>
              </a:gs>
            </a:gsLst>
            <a:lin ang="2700000" scaled="1"/>
          </a:gradFill>
          <a:ln w="12700">
            <a:solidFill>
              <a:schemeClr val="folHlink"/>
            </a:solidFill>
            <a:miter lim="800000"/>
            <a:headEnd/>
            <a:tailEnd/>
          </a:ln>
          <a:effectLst/>
        </p:spPr>
        <p:txBody>
          <a:bodyPr wrap="none" anchor="ctr"/>
          <a:lstStyle/>
          <a:p>
            <a:endParaRPr lang="en-US"/>
          </a:p>
        </p:txBody>
      </p:sp>
      <p:sp>
        <p:nvSpPr>
          <p:cNvPr id="173068" name="AutoShape 12"/>
          <p:cNvSpPr>
            <a:spLocks noChangeArrowheads="1"/>
          </p:cNvSpPr>
          <p:nvPr/>
        </p:nvSpPr>
        <p:spPr bwMode="auto">
          <a:xfrm>
            <a:off x="2628900" y="2895600"/>
            <a:ext cx="1422400" cy="584200"/>
          </a:xfrm>
          <a:prstGeom prst="curvedUpArrow">
            <a:avLst>
              <a:gd name="adj1" fmla="val 48696"/>
              <a:gd name="adj2" fmla="val 97391"/>
              <a:gd name="adj3" fmla="val 33333"/>
            </a:avLst>
          </a:prstGeom>
          <a:gradFill rotWithShape="0">
            <a:gsLst>
              <a:gs pos="0">
                <a:schemeClr val="accent1">
                  <a:gamma/>
                  <a:shade val="66275"/>
                  <a:invGamma/>
                </a:schemeClr>
              </a:gs>
              <a:gs pos="50000">
                <a:schemeClr val="accent1"/>
              </a:gs>
              <a:gs pos="100000">
                <a:schemeClr val="accent1">
                  <a:gamma/>
                  <a:shade val="66275"/>
                  <a:invGamma/>
                </a:schemeClr>
              </a:gs>
            </a:gsLst>
            <a:lin ang="2700000" scaled="1"/>
          </a:gradFill>
          <a:ln w="12700">
            <a:solidFill>
              <a:schemeClr val="folHlink"/>
            </a:solidFill>
            <a:miter lim="800000"/>
            <a:headEnd/>
            <a:tailEnd/>
          </a:ln>
          <a:effectLst/>
        </p:spPr>
        <p:txBody>
          <a:bodyPr wrap="none" anchor="ctr"/>
          <a:lstStyle/>
          <a:p>
            <a:endParaRPr lang="en-US"/>
          </a:p>
        </p:txBody>
      </p:sp>
      <p:sp>
        <p:nvSpPr>
          <p:cNvPr id="173069" name="AutoShape 13"/>
          <p:cNvSpPr>
            <a:spLocks noChangeArrowheads="1"/>
          </p:cNvSpPr>
          <p:nvPr/>
        </p:nvSpPr>
        <p:spPr bwMode="auto">
          <a:xfrm>
            <a:off x="4140200" y="2806700"/>
            <a:ext cx="1422400" cy="584200"/>
          </a:xfrm>
          <a:prstGeom prst="curvedUpArrow">
            <a:avLst>
              <a:gd name="adj1" fmla="val 48696"/>
              <a:gd name="adj2" fmla="val 97391"/>
              <a:gd name="adj3" fmla="val 33333"/>
            </a:avLst>
          </a:prstGeom>
          <a:gradFill rotWithShape="0">
            <a:gsLst>
              <a:gs pos="0">
                <a:schemeClr val="accent1">
                  <a:gamma/>
                  <a:shade val="66275"/>
                  <a:invGamma/>
                </a:schemeClr>
              </a:gs>
              <a:gs pos="50000">
                <a:schemeClr val="accent1"/>
              </a:gs>
              <a:gs pos="100000">
                <a:schemeClr val="accent1">
                  <a:gamma/>
                  <a:shade val="66275"/>
                  <a:invGamma/>
                </a:schemeClr>
              </a:gs>
            </a:gsLst>
            <a:lin ang="2700000" scaled="1"/>
          </a:gradFill>
          <a:ln w="12700">
            <a:solidFill>
              <a:schemeClr val="folHlink"/>
            </a:solidFill>
            <a:miter lim="800000"/>
            <a:headEnd/>
            <a:tailEnd/>
          </a:ln>
          <a:effectLst/>
        </p:spPr>
        <p:txBody>
          <a:bodyPr wrap="none" anchor="ctr"/>
          <a:lstStyle/>
          <a:p>
            <a:endParaRPr lang="en-US"/>
          </a:p>
        </p:txBody>
      </p:sp>
      <p:sp>
        <p:nvSpPr>
          <p:cNvPr id="173070" name="AutoShape 14"/>
          <p:cNvSpPr>
            <a:spLocks noChangeArrowheads="1"/>
          </p:cNvSpPr>
          <p:nvPr/>
        </p:nvSpPr>
        <p:spPr bwMode="auto">
          <a:xfrm rot="10800000">
            <a:off x="3009900" y="2197100"/>
            <a:ext cx="1422400" cy="584200"/>
          </a:xfrm>
          <a:prstGeom prst="curvedUpArrow">
            <a:avLst>
              <a:gd name="adj1" fmla="val 48696"/>
              <a:gd name="adj2" fmla="val 97391"/>
              <a:gd name="adj3" fmla="val 33333"/>
            </a:avLst>
          </a:prstGeom>
          <a:gradFill rotWithShape="0">
            <a:gsLst>
              <a:gs pos="0">
                <a:schemeClr val="accent1">
                  <a:gamma/>
                  <a:shade val="66275"/>
                  <a:invGamma/>
                </a:schemeClr>
              </a:gs>
              <a:gs pos="50000">
                <a:schemeClr val="accent1"/>
              </a:gs>
              <a:gs pos="100000">
                <a:schemeClr val="accent1">
                  <a:gamma/>
                  <a:shade val="66275"/>
                  <a:invGamma/>
                </a:schemeClr>
              </a:gs>
            </a:gsLst>
            <a:lin ang="2700000" scaled="1"/>
          </a:gradFill>
          <a:ln w="12700">
            <a:solidFill>
              <a:schemeClr val="folHlink"/>
            </a:solidFill>
            <a:miter lim="800000"/>
            <a:headEnd/>
            <a:tailEnd/>
          </a:ln>
          <a:effectLst/>
        </p:spPr>
        <p:txBody>
          <a:bodyPr wrap="none" anchor="ctr"/>
          <a:lstStyle/>
          <a:p>
            <a:endParaRPr lang="en-US"/>
          </a:p>
        </p:txBody>
      </p:sp>
      <p:sp>
        <p:nvSpPr>
          <p:cNvPr id="173071" name="AutoShape 15"/>
          <p:cNvSpPr>
            <a:spLocks noChangeArrowheads="1"/>
          </p:cNvSpPr>
          <p:nvPr/>
        </p:nvSpPr>
        <p:spPr bwMode="auto">
          <a:xfrm rot="10800000">
            <a:off x="1485900" y="2235200"/>
            <a:ext cx="1422400" cy="584200"/>
          </a:xfrm>
          <a:prstGeom prst="curvedUpArrow">
            <a:avLst>
              <a:gd name="adj1" fmla="val 48696"/>
              <a:gd name="adj2" fmla="val 97391"/>
              <a:gd name="adj3" fmla="val 33333"/>
            </a:avLst>
          </a:prstGeom>
          <a:gradFill rotWithShape="0">
            <a:gsLst>
              <a:gs pos="0">
                <a:schemeClr val="accent1">
                  <a:gamma/>
                  <a:shade val="66275"/>
                  <a:invGamma/>
                </a:schemeClr>
              </a:gs>
              <a:gs pos="50000">
                <a:schemeClr val="accent1"/>
              </a:gs>
              <a:gs pos="100000">
                <a:schemeClr val="accent1">
                  <a:gamma/>
                  <a:shade val="66275"/>
                  <a:invGamma/>
                </a:schemeClr>
              </a:gs>
            </a:gsLst>
            <a:lin ang="2700000" scaled="1"/>
          </a:gradFill>
          <a:ln w="12700">
            <a:solidFill>
              <a:schemeClr val="folHlink"/>
            </a:solidFill>
            <a:miter lim="800000"/>
            <a:headEnd/>
            <a:tailEnd/>
          </a:ln>
          <a:effectLst/>
        </p:spPr>
        <p:txBody>
          <a:bodyPr wrap="none" anchor="ctr"/>
          <a:lstStyle/>
          <a:p>
            <a:endParaRPr lang="en-US"/>
          </a:p>
        </p:txBody>
      </p:sp>
      <p:sp>
        <p:nvSpPr>
          <p:cNvPr id="173072" name="Text Box 16"/>
          <p:cNvSpPr txBox="1">
            <a:spLocks noChangeArrowheads="1"/>
          </p:cNvSpPr>
          <p:nvPr/>
        </p:nvSpPr>
        <p:spPr bwMode="auto">
          <a:xfrm>
            <a:off x="3540125" y="1208088"/>
            <a:ext cx="3154363" cy="51911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Novel Experiences</a:t>
            </a:r>
          </a:p>
        </p:txBody>
      </p:sp>
      <p:sp>
        <p:nvSpPr>
          <p:cNvPr id="173073" name="Text Box 17"/>
          <p:cNvSpPr txBox="1">
            <a:spLocks noChangeArrowheads="1"/>
          </p:cNvSpPr>
          <p:nvPr/>
        </p:nvSpPr>
        <p:spPr bwMode="auto">
          <a:xfrm>
            <a:off x="7038975" y="369888"/>
            <a:ext cx="2105025" cy="222726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Sketches</a:t>
            </a:r>
          </a:p>
          <a:p>
            <a:pPr eaLnBrk="0" hangingPunct="0"/>
            <a:r>
              <a:rPr lang="en-US" sz="2800" dirty="0">
                <a:latin typeface="Arial" charset="0"/>
              </a:rPr>
              <a:t>Storyboards</a:t>
            </a:r>
          </a:p>
          <a:p>
            <a:pPr eaLnBrk="0" hangingPunct="0"/>
            <a:r>
              <a:rPr lang="en-US" sz="2800" dirty="0">
                <a:latin typeface="Arial" charset="0"/>
              </a:rPr>
              <a:t>Videos</a:t>
            </a:r>
          </a:p>
          <a:p>
            <a:pPr eaLnBrk="0" hangingPunct="0"/>
            <a:r>
              <a:rPr lang="en-US" sz="2800" dirty="0">
                <a:solidFill>
                  <a:srgbClr val="FFC000"/>
                </a:solidFill>
                <a:latin typeface="Arial" charset="0"/>
              </a:rPr>
              <a:t>Prototypes</a:t>
            </a:r>
          </a:p>
          <a:p>
            <a:pPr eaLnBrk="0" hangingPunct="0"/>
            <a:r>
              <a:rPr lang="en-US" sz="2800" dirty="0">
                <a:latin typeface="Arial" charset="0"/>
              </a:rPr>
              <a:t>Evaluation</a:t>
            </a:r>
          </a:p>
        </p:txBody>
      </p:sp>
      <p:sp>
        <p:nvSpPr>
          <p:cNvPr id="173074" name="Text Box 18"/>
          <p:cNvSpPr txBox="1">
            <a:spLocks noChangeArrowheads="1"/>
          </p:cNvSpPr>
          <p:nvPr/>
        </p:nvSpPr>
        <p:spPr bwMode="auto">
          <a:xfrm>
            <a:off x="654050" y="5970588"/>
            <a:ext cx="4908550" cy="366712"/>
          </a:xfrm>
          <a:prstGeom prst="rect">
            <a:avLst/>
          </a:prstGeom>
          <a:noFill/>
          <a:ln w="12700" algn="ctr">
            <a:noFill/>
            <a:miter lim="800000"/>
            <a:headEnd/>
            <a:tailEnd/>
          </a:ln>
          <a:effectLst/>
        </p:spPr>
        <p:txBody>
          <a:bodyPr wrap="none">
            <a:spAutoFit/>
          </a:bodyPr>
          <a:lstStyle/>
          <a:p>
            <a:pPr eaLnBrk="0" hangingPunct="0"/>
            <a:r>
              <a:rPr lang="en-US" sz="1800" dirty="0">
                <a:effectLst>
                  <a:outerShdw blurRad="38100" dist="38100" dir="2700000" algn="tl">
                    <a:srgbClr val="FFFFFF"/>
                  </a:outerShdw>
                </a:effectLst>
                <a:latin typeface="Arial" charset="0"/>
              </a:rPr>
              <a:t>Adapted from Bill Buxton: </a:t>
            </a:r>
            <a:r>
              <a:rPr lang="en-US" sz="1800" dirty="0">
                <a:latin typeface="Arial" charset="0"/>
                <a:hlinkClick r:id="rId3"/>
              </a:rPr>
              <a:t>www.billbuxton.com</a:t>
            </a:r>
            <a:r>
              <a:rPr lang="en-US" sz="1800" dirty="0">
                <a:latin typeface="Arial" charset="0"/>
              </a:rPr>
              <a:t> </a:t>
            </a:r>
          </a:p>
        </p:txBody>
      </p:sp>
    </p:spTree>
    <p:extLst>
      <p:ext uri="{BB962C8B-B14F-4D97-AF65-F5344CB8AC3E}">
        <p14:creationId xmlns:p14="http://schemas.microsoft.com/office/powerpoint/2010/main" val="705761655"/>
      </p:ext>
    </p:extLst>
  </p:cSld>
  <p:clrMapOvr>
    <a:masterClrMapping/>
  </p:clrMapOvr>
  <p:transition/>
</p:sld>
</file>

<file path=ppt/theme/theme1.xml><?xml version="1.0" encoding="utf-8"?>
<a:theme xmlns:a="http://schemas.openxmlformats.org/drawingml/2006/main" name="uist_8">
  <a:themeElements>
    <a:clrScheme name="uist_8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fontScheme name="uist_8">
      <a:majorFont>
        <a:latin typeface="Swis721 Lt BT"/>
        <a:ea typeface=""/>
        <a:cs typeface=""/>
      </a:majorFont>
      <a:minorFont>
        <a:latin typeface="Swis721 Lt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Franklin Gothic Medium"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Franklin Gothic Medium" pitchFamily="34" charset="0"/>
          </a:defRPr>
        </a:defPPr>
      </a:lstStyle>
    </a:lnDef>
  </a:objectDefaults>
  <a:extraClrSchemeLst>
    <a:extraClrScheme>
      <a:clrScheme name="uist_8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clrMap bg1="dk2" tx1="lt1" bg2="dk1" tx2="lt2" accent1="accent1" accent2="accent2" accent3="accent3" accent4="accent4" accent5="accent5" accent6="accent6" hlink="hlink" folHlink="folHlink"/>
    </a:extraClrScheme>
    <a:extraClrScheme>
      <a:clrScheme name="uist_8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clrMap bg1="lt1" tx1="dk1" bg2="lt2" tx2="dk2" accent1="accent1" accent2="accent2" accent3="accent3" accent4="accent4" accent5="accent5" accent6="accent6" hlink="hlink" folHlink="folHlink"/>
    </a:extraClrScheme>
    <a:extraClrScheme>
      <a:clrScheme name="uist_8 3">
        <a:dk1>
          <a:srgbClr val="000000"/>
        </a:dk1>
        <a:lt1>
          <a:srgbClr val="FFFFFF"/>
        </a:lt1>
        <a:dk2>
          <a:srgbClr val="000000"/>
        </a:dk2>
        <a:lt2>
          <a:srgbClr val="B2B2B2"/>
        </a:lt2>
        <a:accent1>
          <a:srgbClr val="C0C0C0"/>
        </a:accent1>
        <a:accent2>
          <a:srgbClr val="DDDDDD"/>
        </a:accent2>
        <a:accent3>
          <a:srgbClr val="FFFFFF"/>
        </a:accent3>
        <a:accent4>
          <a:srgbClr val="000000"/>
        </a:accent4>
        <a:accent5>
          <a:srgbClr val="DCDCDC"/>
        </a:accent5>
        <a:accent6>
          <a:srgbClr val="C8C8C8"/>
        </a:accent6>
        <a:hlink>
          <a:srgbClr val="808080"/>
        </a:hlink>
        <a:folHlink>
          <a:srgbClr val="969696"/>
        </a:folHlink>
      </a:clrScheme>
      <a:clrMap bg1="lt1" tx1="dk1" bg2="lt2" tx2="dk2" accent1="accent1" accent2="accent2" accent3="accent3" accent4="accent4" accent5="accent5" accent6="accent6" hlink="hlink" folHlink="folHlink"/>
    </a:extraClrScheme>
    <a:extraClrScheme>
      <a:clrScheme name="uist_8 4">
        <a:dk1>
          <a:srgbClr val="2C2C42"/>
        </a:dk1>
        <a:lt1>
          <a:srgbClr val="FFFFCC"/>
        </a:lt1>
        <a:dk2>
          <a:srgbClr val="666699"/>
        </a:dk2>
        <a:lt2>
          <a:srgbClr val="FFCC00"/>
        </a:lt2>
        <a:accent1>
          <a:srgbClr val="FF9933"/>
        </a:accent1>
        <a:accent2>
          <a:srgbClr val="808000"/>
        </a:accent2>
        <a:accent3>
          <a:srgbClr val="B8B8CA"/>
        </a:accent3>
        <a:accent4>
          <a:srgbClr val="DADAAE"/>
        </a:accent4>
        <a:accent5>
          <a:srgbClr val="FFCAAD"/>
        </a:accent5>
        <a:accent6>
          <a:srgbClr val="737300"/>
        </a:accent6>
        <a:hlink>
          <a:srgbClr val="CC6600"/>
        </a:hlink>
        <a:folHlink>
          <a:srgbClr val="333399"/>
        </a:folHlink>
      </a:clrScheme>
      <a:clrMap bg1="dk2" tx1="lt1" bg2="dk1" tx2="lt2" accent1="accent1" accent2="accent2" accent3="accent3" accent4="accent4" accent5="accent5" accent6="accent6" hlink="hlink" folHlink="folHlink"/>
    </a:extraClrScheme>
    <a:extraClrScheme>
      <a:clrScheme name="uist_8 5">
        <a:dk1>
          <a:srgbClr val="50000F"/>
        </a:dk1>
        <a:lt1>
          <a:srgbClr val="FFCC00"/>
        </a:lt1>
        <a:dk2>
          <a:srgbClr val="800000"/>
        </a:dk2>
        <a:lt2>
          <a:srgbClr val="FFFFCC"/>
        </a:lt2>
        <a:accent1>
          <a:srgbClr val="808000"/>
        </a:accent1>
        <a:accent2>
          <a:srgbClr val="993366"/>
        </a:accent2>
        <a:accent3>
          <a:srgbClr val="C0AAAA"/>
        </a:accent3>
        <a:accent4>
          <a:srgbClr val="DAAE00"/>
        </a:accent4>
        <a:accent5>
          <a:srgbClr val="C0C0AA"/>
        </a:accent5>
        <a:accent6>
          <a:srgbClr val="8A2D5C"/>
        </a:accent6>
        <a:hlink>
          <a:srgbClr val="FF5050"/>
        </a:hlink>
        <a:folHlink>
          <a:srgbClr val="993300"/>
        </a:folHlink>
      </a:clrScheme>
      <a:clrMap bg1="dk2" tx1="lt1" bg2="dk1" tx2="lt2" accent1="accent1" accent2="accent2" accent3="accent3" accent4="accent4" accent5="accent5" accent6="accent6" hlink="hlink" folHlink="folHlink"/>
    </a:extraClrScheme>
    <a:extraClrScheme>
      <a:clrScheme name="uist_8 6">
        <a:dk1>
          <a:srgbClr val="333300"/>
        </a:dk1>
        <a:lt1>
          <a:srgbClr val="FFCC00"/>
        </a:lt1>
        <a:dk2>
          <a:srgbClr val="666633"/>
        </a:dk2>
        <a:lt2>
          <a:srgbClr val="FFFFCC"/>
        </a:lt2>
        <a:accent1>
          <a:srgbClr val="8F7401"/>
        </a:accent1>
        <a:accent2>
          <a:srgbClr val="CC6600"/>
        </a:accent2>
        <a:accent3>
          <a:srgbClr val="B8B8AD"/>
        </a:accent3>
        <a:accent4>
          <a:srgbClr val="DAAE00"/>
        </a:accent4>
        <a:accent5>
          <a:srgbClr val="C6BCAA"/>
        </a:accent5>
        <a:accent6>
          <a:srgbClr val="B95C00"/>
        </a:accent6>
        <a:hlink>
          <a:srgbClr val="666699"/>
        </a:hlink>
        <a:folHlink>
          <a:srgbClr val="808000"/>
        </a:folHlink>
      </a:clrScheme>
      <a:clrMap bg1="dk2" tx1="lt1" bg2="dk1" tx2="lt2" accent1="accent1" accent2="accent2" accent3="accent3" accent4="accent4" accent5="accent5" accent6="accent6" hlink="hlink" folHlink="folHlink"/>
    </a:extraClrScheme>
    <a:extraClrScheme>
      <a:clrScheme name="uist_8 7">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MIT2006</Template>
  <TotalTime>2144</TotalTime>
  <Words>10798</Words>
  <Application>Microsoft Office PowerPoint</Application>
  <PresentationFormat>On-screen Show (4:3)</PresentationFormat>
  <Paragraphs>1156</Paragraphs>
  <Slides>79</Slides>
  <Notes>34</Notes>
  <HiddenSlides>1</HiddenSlides>
  <MMClips>6</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9" baseType="lpstr">
      <vt:lpstr>Arial</vt:lpstr>
      <vt:lpstr>Calibri</vt:lpstr>
      <vt:lpstr>Courier New</vt:lpstr>
      <vt:lpstr>Franklin Gothic Medium</vt:lpstr>
      <vt:lpstr>Swis721 Lt BT</vt:lpstr>
      <vt:lpstr>Symbol</vt:lpstr>
      <vt:lpstr>Verdana</vt:lpstr>
      <vt:lpstr>Wingdings</vt:lpstr>
      <vt:lpstr>uist_8</vt:lpstr>
      <vt:lpstr>Image</vt:lpstr>
      <vt:lpstr>Dealing with your Digital ‘Stuff’: a personal journey exploring this space</vt:lpstr>
      <vt:lpstr>Intro:</vt:lpstr>
      <vt:lpstr>Introduction: Information Overload</vt:lpstr>
      <vt:lpstr>Introduction: Information Overload</vt:lpstr>
      <vt:lpstr>Design Inspiration</vt:lpstr>
      <vt:lpstr>Design Inspiration</vt:lpstr>
      <vt:lpstr>Design Inspiration</vt:lpstr>
      <vt:lpstr>Design Inspiration</vt:lpstr>
      <vt:lpstr>Design Iteration</vt:lpstr>
      <vt:lpstr>MediaFrame Demo</vt:lpstr>
      <vt:lpstr>Media Frame: Key Lessons:</vt:lpstr>
      <vt:lpstr>What about web browsing?</vt:lpstr>
      <vt:lpstr>Problems with WebSpace</vt:lpstr>
      <vt:lpstr>Visual Snippets</vt:lpstr>
      <vt:lpstr>Visual Snippets (cont)</vt:lpstr>
      <vt:lpstr>Visual Snippet (Example 1)</vt:lpstr>
      <vt:lpstr>Visual Snippet (Example 1)</vt:lpstr>
      <vt:lpstr>Summary of results</vt:lpstr>
      <vt:lpstr>Summarizing Personal Web Browsing Sessions</vt:lpstr>
      <vt:lpstr>Our Approach</vt:lpstr>
      <vt:lpstr>video</vt:lpstr>
      <vt:lpstr>PowerPoint Presentation</vt:lpstr>
      <vt:lpstr>PowerPoint Presentation</vt:lpstr>
      <vt:lpstr>Document Object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video2</vt:lpstr>
      <vt:lpstr>Conclusions: Web Summaries</vt:lpstr>
      <vt:lpstr>Generalize to Other Domains?</vt:lpstr>
      <vt:lpstr>Scaling up number of thumbnails:  LiveLabs Pivot</vt:lpstr>
      <vt:lpstr>PowerPoint Presentation</vt:lpstr>
      <vt:lpstr>TimeQuilt (Huynh et al. 2005)</vt:lpstr>
      <vt:lpstr>Extract Features (Date/Time)</vt:lpstr>
      <vt:lpstr>Calculate distances and cluster</vt:lpstr>
      <vt:lpstr>Relayout images in a timeline</vt:lpstr>
      <vt:lpstr>Re-layout images</vt:lpstr>
      <vt:lpstr>Find/choose representative images</vt:lpstr>
      <vt:lpstr>Relayout images (use representative photo)</vt:lpstr>
      <vt:lpstr>Video</vt:lpstr>
      <vt:lpstr>Timequilt: lessons learned</vt:lpstr>
      <vt:lpstr>FaceSort:</vt:lpstr>
      <vt:lpstr>Basic FaceSort strategy</vt:lpstr>
      <vt:lpstr>FaceSort: Key Lessons</vt:lpstr>
      <vt:lpstr>iClustering</vt:lpstr>
      <vt:lpstr>iClustering: Can we make better clusters?</vt:lpstr>
      <vt:lpstr>PowerPoint Presentation</vt:lpstr>
      <vt:lpstr>PowerPoint Presentation</vt:lpstr>
      <vt:lpstr>iCluster Prototype System</vt:lpstr>
      <vt:lpstr>Video</vt:lpstr>
      <vt:lpstr>iClustering: Speedup</vt:lpstr>
      <vt:lpstr>iClustering Quality</vt:lpstr>
      <vt:lpstr>Alternate uses</vt:lpstr>
      <vt:lpstr>Conclusions:</vt:lpstr>
      <vt:lpstr>Extract:</vt:lpstr>
      <vt:lpstr>Summarize:</vt:lpstr>
      <vt:lpstr>Layout</vt:lpstr>
      <vt:lpstr>Browse</vt:lpstr>
      <vt:lpstr>Final thoughts:</vt:lpstr>
      <vt:lpstr>Project Map</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Photo Collections to Web Clippings: Explorations in Interfaces for  Lightweight Information Management</dc:title>
  <dc:creator>Steven M. Drucker</dc:creator>
  <cp:lastModifiedBy>Steven Drucker</cp:lastModifiedBy>
  <cp:revision>48</cp:revision>
  <dcterms:created xsi:type="dcterms:W3CDTF">2007-11-29T19:06:33Z</dcterms:created>
  <dcterms:modified xsi:type="dcterms:W3CDTF">2019-10-08T22:39:35Z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sdrucker@microsoft.com</vt:lpwstr>
  </property>
  <property fmtid="{D5CDD505-2E9C-101B-9397-08002B2CF9AE}" pid="5" name="MSIP_Label_f42aa342-8706-4288-bd11-ebb85995028c_SetDate">
    <vt:lpwstr>2019-10-08T22:39:34.5721628Z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b59a8809-1031-49ac-8797-3d2dc2759d42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